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4"/>
  </p:notesMasterIdLst>
  <p:handoutMasterIdLst>
    <p:handoutMasterId r:id="rId25"/>
  </p:handoutMasterIdLst>
  <p:sldIdLst>
    <p:sldId id="279" r:id="rId2"/>
    <p:sldId id="257" r:id="rId3"/>
    <p:sldId id="258" r:id="rId4"/>
    <p:sldId id="260" r:id="rId5"/>
    <p:sldId id="261" r:id="rId6"/>
    <p:sldId id="276" r:id="rId7"/>
    <p:sldId id="262" r:id="rId8"/>
    <p:sldId id="263" r:id="rId9"/>
    <p:sldId id="275" r:id="rId10"/>
    <p:sldId id="277" r:id="rId11"/>
    <p:sldId id="264" r:id="rId12"/>
    <p:sldId id="265" r:id="rId13"/>
    <p:sldId id="266" r:id="rId14"/>
    <p:sldId id="267" r:id="rId15"/>
    <p:sldId id="268" r:id="rId16"/>
    <p:sldId id="269" r:id="rId17"/>
    <p:sldId id="270" r:id="rId18"/>
    <p:sldId id="278" r:id="rId19"/>
    <p:sldId id="271" r:id="rId20"/>
    <p:sldId id="273" r:id="rId21"/>
    <p:sldId id="280" r:id="rId22"/>
    <p:sldId id="281" r:id="rId23"/>
  </p:sldIdLst>
  <p:sldSz cx="9144000" cy="6858000" type="screen4x3"/>
  <p:notesSz cx="9710738" cy="68818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0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08463" cy="344488"/>
          </a:xfrm>
          <a:prstGeom prst="rect">
            <a:avLst/>
          </a:prstGeom>
        </p:spPr>
        <p:txBody>
          <a:bodyPr vert="horz" lIns="91440" tIns="45720" rIns="91440" bIns="45720" rtlCol="0"/>
          <a:lstStyle>
            <a:lvl1pPr algn="l">
              <a:defRPr sz="1200" dirty="0">
                <a:latin typeface="Arial" charset="0"/>
              </a:defRPr>
            </a:lvl1pPr>
          </a:lstStyle>
          <a:p>
            <a:pPr>
              <a:defRPr/>
            </a:pPr>
            <a:endParaRPr lang="en-US"/>
          </a:p>
        </p:txBody>
      </p:sp>
      <p:sp>
        <p:nvSpPr>
          <p:cNvPr id="3" name="Date Placeholder 2"/>
          <p:cNvSpPr>
            <a:spLocks noGrp="1"/>
          </p:cNvSpPr>
          <p:nvPr>
            <p:ph type="dt" sz="quarter" idx="1"/>
          </p:nvPr>
        </p:nvSpPr>
        <p:spPr>
          <a:xfrm>
            <a:off x="5499100" y="0"/>
            <a:ext cx="4210050" cy="344488"/>
          </a:xfrm>
          <a:prstGeom prst="rect">
            <a:avLst/>
          </a:prstGeom>
        </p:spPr>
        <p:txBody>
          <a:bodyPr vert="horz" lIns="91440" tIns="45720" rIns="91440" bIns="45720" rtlCol="0"/>
          <a:lstStyle>
            <a:lvl1pPr algn="r">
              <a:defRPr sz="1200">
                <a:latin typeface="Arial" charset="0"/>
              </a:defRPr>
            </a:lvl1pPr>
          </a:lstStyle>
          <a:p>
            <a:pPr>
              <a:defRPr/>
            </a:pPr>
            <a:fld id="{9F7F8151-425B-4154-BCF1-7DC7A3F47934}" type="datetimeFigureOut">
              <a:rPr lang="en-US"/>
              <a:pPr>
                <a:defRPr/>
              </a:pPr>
              <a:t>1/16/2014</a:t>
            </a:fld>
            <a:endParaRPr lang="en-US" dirty="0"/>
          </a:p>
        </p:txBody>
      </p:sp>
      <p:sp>
        <p:nvSpPr>
          <p:cNvPr id="4" name="Footer Placeholder 3"/>
          <p:cNvSpPr>
            <a:spLocks noGrp="1"/>
          </p:cNvSpPr>
          <p:nvPr>
            <p:ph type="ftr" sz="quarter" idx="2"/>
          </p:nvPr>
        </p:nvSpPr>
        <p:spPr>
          <a:xfrm>
            <a:off x="0" y="6535738"/>
            <a:ext cx="4208463" cy="344487"/>
          </a:xfrm>
          <a:prstGeom prst="rect">
            <a:avLst/>
          </a:prstGeom>
        </p:spPr>
        <p:txBody>
          <a:bodyPr vert="horz" lIns="91440" tIns="45720" rIns="91440" bIns="45720" rtlCol="0" anchor="b"/>
          <a:lstStyle>
            <a:lvl1pPr algn="l">
              <a:defRPr sz="12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5499100" y="6535738"/>
            <a:ext cx="4210050" cy="344487"/>
          </a:xfrm>
          <a:prstGeom prst="rect">
            <a:avLst/>
          </a:prstGeom>
        </p:spPr>
        <p:txBody>
          <a:bodyPr vert="horz" lIns="91440" tIns="45720" rIns="91440" bIns="45720" rtlCol="0" anchor="b"/>
          <a:lstStyle>
            <a:lvl1pPr algn="r">
              <a:defRPr sz="1200">
                <a:latin typeface="Arial" charset="0"/>
              </a:defRPr>
            </a:lvl1pPr>
          </a:lstStyle>
          <a:p>
            <a:pPr>
              <a:defRPr/>
            </a:pPr>
            <a:fld id="{C0113798-5EBE-4617-B4A5-E844F298E1E9}" type="slidenum">
              <a:rPr lang="en-US"/>
              <a:pPr>
                <a:defRPr/>
              </a:pPr>
              <a:t>‹#›</a:t>
            </a:fld>
            <a:endParaRPr lang="en-US" dirty="0"/>
          </a:p>
        </p:txBody>
      </p:sp>
    </p:spTree>
    <p:extLst>
      <p:ext uri="{BB962C8B-B14F-4D97-AF65-F5344CB8AC3E}">
        <p14:creationId xmlns:p14="http://schemas.microsoft.com/office/powerpoint/2010/main" val="26496703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08463" cy="344488"/>
          </a:xfrm>
          <a:prstGeom prst="rect">
            <a:avLst/>
          </a:prstGeom>
        </p:spPr>
        <p:txBody>
          <a:bodyPr vert="horz" lIns="91440" tIns="45720" rIns="91440" bIns="45720" rtlCol="0"/>
          <a:lstStyle>
            <a:lvl1pPr algn="l">
              <a:defRPr sz="1200" dirty="0">
                <a:latin typeface="Arial" charset="0"/>
              </a:defRPr>
            </a:lvl1pPr>
          </a:lstStyle>
          <a:p>
            <a:pPr>
              <a:defRPr/>
            </a:pPr>
            <a:endParaRPr lang="en-US"/>
          </a:p>
        </p:txBody>
      </p:sp>
      <p:sp>
        <p:nvSpPr>
          <p:cNvPr id="3" name="Date Placeholder 2"/>
          <p:cNvSpPr>
            <a:spLocks noGrp="1"/>
          </p:cNvSpPr>
          <p:nvPr>
            <p:ph type="dt" idx="1"/>
          </p:nvPr>
        </p:nvSpPr>
        <p:spPr>
          <a:xfrm>
            <a:off x="5500688" y="0"/>
            <a:ext cx="4208462" cy="344488"/>
          </a:xfrm>
          <a:prstGeom prst="rect">
            <a:avLst/>
          </a:prstGeom>
        </p:spPr>
        <p:txBody>
          <a:bodyPr vert="horz" lIns="91440" tIns="45720" rIns="91440" bIns="45720" rtlCol="0"/>
          <a:lstStyle>
            <a:lvl1pPr algn="r">
              <a:defRPr sz="1200">
                <a:latin typeface="Arial" charset="0"/>
              </a:defRPr>
            </a:lvl1pPr>
          </a:lstStyle>
          <a:p>
            <a:pPr>
              <a:defRPr/>
            </a:pPr>
            <a:fld id="{94D97BA5-D952-45AF-B937-36A04ABB285F}" type="datetimeFigureOut">
              <a:rPr lang="en-US"/>
              <a:pPr>
                <a:defRPr/>
              </a:pPr>
              <a:t>1/16/2014</a:t>
            </a:fld>
            <a:endParaRPr lang="en-US" dirty="0"/>
          </a:p>
        </p:txBody>
      </p:sp>
      <p:sp>
        <p:nvSpPr>
          <p:cNvPr id="4" name="Slide Image Placeholder 3"/>
          <p:cNvSpPr>
            <a:spLocks noGrp="1" noRot="1" noChangeAspect="1"/>
          </p:cNvSpPr>
          <p:nvPr>
            <p:ph type="sldImg" idx="2"/>
          </p:nvPr>
        </p:nvSpPr>
        <p:spPr>
          <a:xfrm>
            <a:off x="3135313" y="515938"/>
            <a:ext cx="3441700" cy="258127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71550" y="3268663"/>
            <a:ext cx="7767638" cy="30972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35738"/>
            <a:ext cx="4208463" cy="344487"/>
          </a:xfrm>
          <a:prstGeom prst="rect">
            <a:avLst/>
          </a:prstGeom>
        </p:spPr>
        <p:txBody>
          <a:bodyPr vert="horz" lIns="91440" tIns="45720" rIns="91440" bIns="45720" rtlCol="0" anchor="b"/>
          <a:lstStyle>
            <a:lvl1pPr algn="l">
              <a:defRPr sz="1200" dirty="0">
                <a:latin typeface="Arial" charset="0"/>
              </a:defRPr>
            </a:lvl1pPr>
          </a:lstStyle>
          <a:p>
            <a:pPr>
              <a:defRPr/>
            </a:pPr>
            <a:endParaRPr lang="en-US"/>
          </a:p>
        </p:txBody>
      </p:sp>
      <p:sp>
        <p:nvSpPr>
          <p:cNvPr id="7" name="Slide Number Placeholder 6"/>
          <p:cNvSpPr>
            <a:spLocks noGrp="1"/>
          </p:cNvSpPr>
          <p:nvPr>
            <p:ph type="sldNum" sz="quarter" idx="5"/>
          </p:nvPr>
        </p:nvSpPr>
        <p:spPr>
          <a:xfrm>
            <a:off x="5500688" y="6535738"/>
            <a:ext cx="4208462" cy="344487"/>
          </a:xfrm>
          <a:prstGeom prst="rect">
            <a:avLst/>
          </a:prstGeom>
        </p:spPr>
        <p:txBody>
          <a:bodyPr vert="horz" lIns="91440" tIns="45720" rIns="91440" bIns="45720" rtlCol="0" anchor="b"/>
          <a:lstStyle>
            <a:lvl1pPr algn="r">
              <a:defRPr sz="1200">
                <a:latin typeface="Arial" charset="0"/>
              </a:defRPr>
            </a:lvl1pPr>
          </a:lstStyle>
          <a:p>
            <a:pPr>
              <a:defRPr/>
            </a:pPr>
            <a:fld id="{EC95C101-08A6-4C2C-85E3-A896600BC7DF}" type="slidenum">
              <a:rPr lang="en-US"/>
              <a:pPr>
                <a:defRPr/>
              </a:pPr>
              <a:t>‹#›</a:t>
            </a:fld>
            <a:endParaRPr lang="en-US" dirty="0"/>
          </a:p>
        </p:txBody>
      </p:sp>
    </p:spTree>
    <p:extLst>
      <p:ext uri="{BB962C8B-B14F-4D97-AF65-F5344CB8AC3E}">
        <p14:creationId xmlns:p14="http://schemas.microsoft.com/office/powerpoint/2010/main" val="16865701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3C063D-530A-4F6F-AA9C-21795A63B40F}" type="datetime1">
              <a:rPr lang="en-US"/>
              <a:pPr>
                <a:defRPr/>
              </a:pPr>
              <a:t>1/16/2014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9AFC8-9851-4D14-B8D2-63271271BC0C}" type="slidenum">
              <a:rPr lang="en-US"/>
              <a:pPr>
                <a:defRPr/>
              </a:pPr>
              <a:t>‹#›</a:t>
            </a:fld>
            <a:endParaRPr lang="en-US" dirty="0"/>
          </a:p>
        </p:txBody>
      </p:sp>
    </p:spTree>
    <p:extLst>
      <p:ext uri="{BB962C8B-B14F-4D97-AF65-F5344CB8AC3E}">
        <p14:creationId xmlns:p14="http://schemas.microsoft.com/office/powerpoint/2010/main" val="246155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35045F-F1B3-40C3-B93F-11AE8F1AD7DE}" type="datetime1">
              <a:rPr lang="en-US"/>
              <a:pPr>
                <a:defRPr/>
              </a:pPr>
              <a:t>1/16/2014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B2148-AE94-4C7D-85F2-09D1F6A7177B}" type="slidenum">
              <a:rPr lang="en-US"/>
              <a:pPr>
                <a:defRPr/>
              </a:pPr>
              <a:t>‹#›</a:t>
            </a:fld>
            <a:endParaRPr lang="en-US" dirty="0"/>
          </a:p>
        </p:txBody>
      </p:sp>
    </p:spTree>
    <p:extLst>
      <p:ext uri="{BB962C8B-B14F-4D97-AF65-F5344CB8AC3E}">
        <p14:creationId xmlns:p14="http://schemas.microsoft.com/office/powerpoint/2010/main" val="296589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6ACBF-B8C6-4565-A5A9-B445AFF2A618}" type="datetime1">
              <a:rPr lang="en-US"/>
              <a:pPr>
                <a:defRPr/>
              </a:pPr>
              <a:t>1/16/2014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9D5DD1-F9AC-45A4-B8A8-4C1BA75BBE58}" type="slidenum">
              <a:rPr lang="en-US"/>
              <a:pPr>
                <a:defRPr/>
              </a:pPr>
              <a:t>‹#›</a:t>
            </a:fld>
            <a:endParaRPr lang="en-US" dirty="0"/>
          </a:p>
        </p:txBody>
      </p:sp>
    </p:spTree>
    <p:extLst>
      <p:ext uri="{BB962C8B-B14F-4D97-AF65-F5344CB8AC3E}">
        <p14:creationId xmlns:p14="http://schemas.microsoft.com/office/powerpoint/2010/main" val="294595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BFAB2F-3541-45E6-BE6D-2DD14421D0CC}" type="datetime1">
              <a:rPr lang="en-US"/>
              <a:pPr>
                <a:defRPr/>
              </a:pPr>
              <a:t>1/16/2014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3B9F5-94B6-4864-A3A5-B12881AEFB25}" type="slidenum">
              <a:rPr lang="en-US"/>
              <a:pPr>
                <a:defRPr/>
              </a:pPr>
              <a:t>‹#›</a:t>
            </a:fld>
            <a:endParaRPr lang="en-US" dirty="0"/>
          </a:p>
        </p:txBody>
      </p:sp>
    </p:spTree>
    <p:extLst>
      <p:ext uri="{BB962C8B-B14F-4D97-AF65-F5344CB8AC3E}">
        <p14:creationId xmlns:p14="http://schemas.microsoft.com/office/powerpoint/2010/main" val="25551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7D32C9-2908-4A03-8E97-1055B433B9AE}" type="datetime1">
              <a:rPr lang="en-US"/>
              <a:pPr>
                <a:defRPr/>
              </a:pPr>
              <a:t>1/16/2014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A89D9-6381-4D2E-8628-FE9DB1F4F404}" type="slidenum">
              <a:rPr lang="en-US"/>
              <a:pPr>
                <a:defRPr/>
              </a:pPr>
              <a:t>‹#›</a:t>
            </a:fld>
            <a:endParaRPr lang="en-US" dirty="0"/>
          </a:p>
        </p:txBody>
      </p:sp>
    </p:spTree>
    <p:extLst>
      <p:ext uri="{BB962C8B-B14F-4D97-AF65-F5344CB8AC3E}">
        <p14:creationId xmlns:p14="http://schemas.microsoft.com/office/powerpoint/2010/main" val="393094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910AED-1770-4902-B3DE-A4F8802806D1}" type="datetime1">
              <a:rPr lang="en-US"/>
              <a:pPr>
                <a:defRPr/>
              </a:pPr>
              <a:t>1/16/2014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131471-8A00-432E-85C2-4E88101B3C0E}" type="slidenum">
              <a:rPr lang="en-US"/>
              <a:pPr>
                <a:defRPr/>
              </a:pPr>
              <a:t>‹#›</a:t>
            </a:fld>
            <a:endParaRPr lang="en-US" dirty="0"/>
          </a:p>
        </p:txBody>
      </p:sp>
    </p:spTree>
    <p:extLst>
      <p:ext uri="{BB962C8B-B14F-4D97-AF65-F5344CB8AC3E}">
        <p14:creationId xmlns:p14="http://schemas.microsoft.com/office/powerpoint/2010/main" val="242289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63FA10-1D88-4075-B6D1-0CCA54B85FFC}" type="datetime1">
              <a:rPr lang="en-US"/>
              <a:pPr>
                <a:defRPr/>
              </a:pPr>
              <a:t>1/16/2014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9E0CF0-2848-41C0-BCAA-E1ED43E0C673}" type="slidenum">
              <a:rPr lang="en-US"/>
              <a:pPr>
                <a:defRPr/>
              </a:pPr>
              <a:t>‹#›</a:t>
            </a:fld>
            <a:endParaRPr lang="en-US" dirty="0"/>
          </a:p>
        </p:txBody>
      </p:sp>
    </p:spTree>
    <p:extLst>
      <p:ext uri="{BB962C8B-B14F-4D97-AF65-F5344CB8AC3E}">
        <p14:creationId xmlns:p14="http://schemas.microsoft.com/office/powerpoint/2010/main" val="128737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D7CA51-DC6D-4001-B1C1-F87517D8A117}" type="datetime1">
              <a:rPr lang="en-US"/>
              <a:pPr>
                <a:defRPr/>
              </a:pPr>
              <a:t>1/16/2014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F9C6E6-87D8-4B35-9117-C6FAD2A71790}" type="slidenum">
              <a:rPr lang="en-US"/>
              <a:pPr>
                <a:defRPr/>
              </a:pPr>
              <a:t>‹#›</a:t>
            </a:fld>
            <a:endParaRPr lang="en-US" dirty="0"/>
          </a:p>
        </p:txBody>
      </p:sp>
    </p:spTree>
    <p:extLst>
      <p:ext uri="{BB962C8B-B14F-4D97-AF65-F5344CB8AC3E}">
        <p14:creationId xmlns:p14="http://schemas.microsoft.com/office/powerpoint/2010/main" val="145296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3C9A08-8744-419E-88FE-5219F6DD398D}" type="datetime1">
              <a:rPr lang="en-US"/>
              <a:pPr>
                <a:defRPr/>
              </a:pPr>
              <a:t>1/16/2014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385BA7-630D-4075-8F78-72FD0889584D}" type="slidenum">
              <a:rPr lang="en-US"/>
              <a:pPr>
                <a:defRPr/>
              </a:pPr>
              <a:t>‹#›</a:t>
            </a:fld>
            <a:endParaRPr lang="en-US" dirty="0"/>
          </a:p>
        </p:txBody>
      </p:sp>
    </p:spTree>
    <p:extLst>
      <p:ext uri="{BB962C8B-B14F-4D97-AF65-F5344CB8AC3E}">
        <p14:creationId xmlns:p14="http://schemas.microsoft.com/office/powerpoint/2010/main" val="273591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3928CD-4F8F-401B-803B-E7BB6AEC7A7B}" type="datetime1">
              <a:rPr lang="en-US"/>
              <a:pPr>
                <a:defRPr/>
              </a:pPr>
              <a:t>1/16/2014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541CD5-A8A3-4D14-A77D-0419B5C71415}" type="slidenum">
              <a:rPr lang="en-US"/>
              <a:pPr>
                <a:defRPr/>
              </a:pPr>
              <a:t>‹#›</a:t>
            </a:fld>
            <a:endParaRPr lang="en-US" dirty="0"/>
          </a:p>
        </p:txBody>
      </p:sp>
    </p:spTree>
    <p:extLst>
      <p:ext uri="{BB962C8B-B14F-4D97-AF65-F5344CB8AC3E}">
        <p14:creationId xmlns:p14="http://schemas.microsoft.com/office/powerpoint/2010/main" val="238595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2C3771-731F-4816-AD5C-11453DF7D849}" type="datetime1">
              <a:rPr lang="en-US"/>
              <a:pPr>
                <a:defRPr/>
              </a:pPr>
              <a:t>1/16/2014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AD77BE-62A1-4608-B736-6020F91EF3C4}" type="slidenum">
              <a:rPr lang="en-US"/>
              <a:pPr>
                <a:defRPr/>
              </a:pPr>
              <a:t>‹#›</a:t>
            </a:fld>
            <a:endParaRPr lang="en-US" dirty="0"/>
          </a:p>
        </p:txBody>
      </p:sp>
    </p:spTree>
    <p:extLst>
      <p:ext uri="{BB962C8B-B14F-4D97-AF65-F5344CB8AC3E}">
        <p14:creationId xmlns:p14="http://schemas.microsoft.com/office/powerpoint/2010/main" val="366809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3F8ADA-A451-4E6C-A505-5E69CFFA202F}" type="datetime1">
              <a:rPr lang="en-US"/>
              <a:pPr>
                <a:defRPr/>
              </a:pPr>
              <a:t>1/16/2014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C845D-0D06-47B7-94C7-75C162B4A12D}" type="slidenum">
              <a:rPr lang="en-US"/>
              <a:pPr>
                <a:defRPr/>
              </a:pPr>
              <a:t>‹#›</a:t>
            </a:fld>
            <a:endParaRPr lang="en-US" dirty="0"/>
          </a:p>
        </p:txBody>
      </p:sp>
    </p:spTree>
    <p:extLst>
      <p:ext uri="{BB962C8B-B14F-4D97-AF65-F5344CB8AC3E}">
        <p14:creationId xmlns:p14="http://schemas.microsoft.com/office/powerpoint/2010/main" val="166610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F2BC7F2-46F8-4B79-B55C-7DE0AF431F78}" type="datetime1">
              <a:rPr lang="en-US"/>
              <a:pPr>
                <a:defRPr/>
              </a:pPr>
              <a:t>1/16/2014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4869A16-C586-4A9D-9A64-F906E559EB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6430962"/>
          </a:xfrm>
        </p:spPr>
        <p:txBody>
          <a:bodyPr/>
          <a:lstStyle/>
          <a:p>
            <a:endParaRPr lang="en-US" altLang="en-US" smtClean="0"/>
          </a:p>
        </p:txBody>
      </p:sp>
      <p:sp>
        <p:nvSpPr>
          <p:cNvPr id="3" name="Text Placeholder 2"/>
          <p:cNvSpPr>
            <a:spLocks noGrp="1"/>
          </p:cNvSpPr>
          <p:nvPr>
            <p:ph type="body" idx="1"/>
          </p:nvPr>
        </p:nvSpPr>
        <p:spPr>
          <a:xfrm>
            <a:off x="152400" y="152400"/>
            <a:ext cx="8763000" cy="6553200"/>
          </a:xfrm>
        </p:spPr>
        <p:style>
          <a:lnRef idx="0">
            <a:scrgbClr r="0" g="0" b="0"/>
          </a:lnRef>
          <a:fillRef idx="1001">
            <a:schemeClr val="dk1"/>
          </a:fillRef>
          <a:effectRef idx="0">
            <a:scrgbClr r="0" g="0" b="0"/>
          </a:effectRef>
          <a:fontRef idx="major"/>
        </p:style>
        <p:txBody>
          <a:bodyPr/>
          <a:lstStyle/>
          <a:p>
            <a:pPr>
              <a:buFont typeface="Arial" charset="0"/>
              <a:buChar char="•"/>
              <a:defRPr/>
            </a:pPr>
            <a:endParaRPr lang="en-US" dirty="0" smtClean="0">
              <a:solidFill>
                <a:srgbClr val="FF0000"/>
              </a:solidFill>
            </a:endParaRPr>
          </a:p>
          <a:p>
            <a:pPr>
              <a:buFont typeface="Arial" charset="0"/>
              <a:buChar char="•"/>
              <a:defRPr/>
            </a:pPr>
            <a:endParaRPr lang="en-US" dirty="0" smtClean="0">
              <a:solidFill>
                <a:srgbClr val="FF0000"/>
              </a:solidFill>
            </a:endParaRPr>
          </a:p>
          <a:p>
            <a:pPr>
              <a:buFont typeface="Arial" charset="0"/>
              <a:buChar char="•"/>
              <a:defRPr/>
            </a:pPr>
            <a:endParaRPr lang="en-US" dirty="0" smtClean="0">
              <a:solidFill>
                <a:srgbClr val="FF0000"/>
              </a:solidFill>
            </a:endParaRPr>
          </a:p>
          <a:p>
            <a:pPr>
              <a:buFont typeface="Arial" charset="0"/>
              <a:buChar char="•"/>
              <a:defRPr/>
            </a:pPr>
            <a:endParaRPr lang="en-US" dirty="0" smtClean="0">
              <a:solidFill>
                <a:srgbClr val="FF0000"/>
              </a:solidFill>
            </a:endParaRP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1">
            <a:schemeClr val="dk1"/>
          </a:fillRef>
          <a:effectRef idx="0">
            <a:scrgbClr r="0" g="0" b="0"/>
          </a:effectRef>
          <a:fontRef idx="major"/>
        </p:style>
        <p:txBody>
          <a:bodyPr/>
          <a:lstStyle/>
          <a:p>
            <a:pPr>
              <a:defRPr/>
            </a:pPr>
            <a:r>
              <a:rPr lang="en-US" dirty="0" smtClean="0">
                <a:solidFill>
                  <a:srgbClr val="FF0000"/>
                </a:solidFill>
              </a:rPr>
              <a:t>Fact or Fiction???</a:t>
            </a:r>
            <a:endParaRPr lang="en-US" dirty="0">
              <a:solidFill>
                <a:srgbClr val="FF0000"/>
              </a:solidFill>
            </a:endParaRPr>
          </a:p>
        </p:txBody>
      </p:sp>
      <p:sp>
        <p:nvSpPr>
          <p:cNvPr id="11267" name="Content Placeholder 2"/>
          <p:cNvSpPr>
            <a:spLocks noGrp="1"/>
          </p:cNvSpPr>
          <p:nvPr>
            <p:ph idx="1"/>
          </p:nvPr>
        </p:nvSpPr>
        <p:spPr>
          <a:xfrm>
            <a:off x="457200" y="1600200"/>
            <a:ext cx="8229600" cy="4953000"/>
          </a:xfrm>
        </p:spPr>
        <p:txBody>
          <a:bodyPr/>
          <a:lstStyle/>
          <a:p>
            <a:r>
              <a:rPr lang="en-US" altLang="en-US" sz="1600" smtClean="0">
                <a:solidFill>
                  <a:srgbClr val="FF0000"/>
                </a:solidFill>
                <a:latin typeface="Comic Sans MS" pitchFamily="66" charset="0"/>
              </a:rPr>
              <a:t>First four moves in chess you can play in 318.979.564.000 ways!</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Once Charlie Chaplin won third place  IN COMPETITION FOR HIS DOUBLE.</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Boing 747 is longer than a first flight of famous Brothers Right!!!</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ELEPHANTS ARE THE ONLY ANIMALS WHO CAN`T JUMP!</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FISHING  IS the MOST FAMOUS SPORT IN THE WORLD!</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MEXICO CITY SINKS IN GROUND more than 25 CM each YEAR!</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For 1 kg of honey bees must visit four millions of flowers!</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 </a:t>
            </a:r>
            <a:endParaRPr lang="en-US" altLang="en-US" sz="1600" b="1" smtClean="0">
              <a:solidFill>
                <a:srgbClr val="FF0000"/>
              </a:solidFill>
              <a:latin typeface="Comic Sans MS" pitchFamily="66" charset="0"/>
            </a:endParaRPr>
          </a:p>
          <a:p>
            <a:r>
              <a:rPr lang="en-US" altLang="en-US" sz="1600" smtClean="0">
                <a:solidFill>
                  <a:srgbClr val="FF0000"/>
                </a:solidFill>
                <a:latin typeface="Comic Sans MS" pitchFamily="66" charset="0"/>
              </a:rPr>
              <a:t>Roman emperor Caligula declared </a:t>
            </a:r>
            <a:r>
              <a:rPr lang="en-US" altLang="en-US" sz="1600" b="1" smtClean="0">
                <a:solidFill>
                  <a:srgbClr val="FF0000"/>
                </a:solidFill>
                <a:latin typeface="Comic Sans MS" pitchFamily="66" charset="0"/>
              </a:rPr>
              <a:t> </a:t>
            </a:r>
            <a:r>
              <a:rPr lang="en-US" altLang="en-US" sz="1600" smtClean="0">
                <a:solidFill>
                  <a:srgbClr val="FF0000"/>
                </a:solidFill>
                <a:latin typeface="Comic Sans MS" pitchFamily="66" charset="0"/>
              </a:rPr>
              <a:t>HIS HORSE</a:t>
            </a:r>
            <a:r>
              <a:rPr lang="en-US" altLang="en-US" sz="1600" b="1" smtClean="0">
                <a:solidFill>
                  <a:srgbClr val="FF0000"/>
                </a:solidFill>
                <a:latin typeface="Comic Sans MS" pitchFamily="66" charset="0"/>
              </a:rPr>
              <a:t> FOR SENATOR.</a:t>
            </a:r>
          </a:p>
          <a:p>
            <a:r>
              <a:rPr lang="en-US" altLang="en-US" sz="1600" smtClean="0">
                <a:solidFill>
                  <a:srgbClr val="FF0000"/>
                </a:solidFill>
                <a:latin typeface="Comic Sans MS" pitchFamily="66" charset="0"/>
              </a:rPr>
              <a:t> </a:t>
            </a:r>
            <a:endParaRPr lang="en-US" altLang="en-US" sz="1400" smtClean="0">
              <a:solidFill>
                <a:srgbClr val="FF0000"/>
              </a:solidFill>
              <a:latin typeface="Comic Sans MS" pitchFamily="66" charset="0"/>
            </a:endParaRPr>
          </a:p>
          <a:p>
            <a:pPr algn="r"/>
            <a:r>
              <a:rPr lang="en-US" altLang="en-US" sz="1000" smtClean="0">
                <a:solidFill>
                  <a:srgbClr val="FF0000"/>
                </a:solidFill>
                <a:latin typeface="Comic Sans MS" pitchFamily="66" charset="0"/>
              </a:rPr>
              <a:t>Prepared by Bo</a:t>
            </a:r>
            <a:r>
              <a:rPr lang="sr-Latn-CS" altLang="en-US" sz="1000" smtClean="0">
                <a:solidFill>
                  <a:srgbClr val="FF0000"/>
                </a:solidFill>
                <a:latin typeface="Comic Sans MS" pitchFamily="66" charset="0"/>
              </a:rPr>
              <a:t>ra</a:t>
            </a:r>
            <a:r>
              <a:rPr lang="en-US" altLang="en-US" sz="1000" smtClean="0">
                <a:solidFill>
                  <a:srgbClr val="FF0000"/>
                </a:solidFill>
                <a:latin typeface="Comic Sans MS" pitchFamily="66" charset="0"/>
              </a:rPr>
              <a:t> VII5</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706562"/>
          </a:xfrm>
        </p:spPr>
        <p:style>
          <a:lnRef idx="2">
            <a:schemeClr val="accent5">
              <a:shade val="50000"/>
            </a:schemeClr>
          </a:lnRef>
          <a:fillRef idx="1">
            <a:schemeClr val="accent5"/>
          </a:fillRef>
          <a:effectRef idx="0">
            <a:schemeClr val="accent5"/>
          </a:effectRef>
          <a:fontRef idx="minor">
            <a:schemeClr val="lt1"/>
          </a:fontRef>
        </p:style>
        <p:txBody>
          <a:bodyPr rtlCol="0">
            <a:normAutofit fontScale="90000"/>
          </a:bodyPr>
          <a:lstStyle/>
          <a:p>
            <a:pPr algn="l" eaLnBrk="1" fontAlgn="auto" hangingPunct="1">
              <a:spcAft>
                <a:spcPts val="0"/>
              </a:spcAft>
              <a:defRPr/>
            </a:pPr>
            <a:r>
              <a:rPr lang="en-US" sz="2000" dirty="0" smtClean="0">
                <a:solidFill>
                  <a:schemeClr val="accent6">
                    <a:lumMod val="50000"/>
                  </a:schemeClr>
                </a:solidFill>
                <a:latin typeface="Ravie" pitchFamily="82" charset="0"/>
              </a:rPr>
              <a:t>INTERviews</a:t>
            </a:r>
            <a:r>
              <a:rPr lang="en-US" sz="800" dirty="0" smtClean="0">
                <a:solidFill>
                  <a:schemeClr val="accent6">
                    <a:lumMod val="50000"/>
                  </a:schemeClr>
                </a:solidFill>
                <a:latin typeface="Times New Roman"/>
              </a:rPr>
              <a:t> </a:t>
            </a:r>
            <a:br>
              <a:rPr lang="en-US" sz="800" dirty="0" smtClean="0">
                <a:solidFill>
                  <a:schemeClr val="accent6">
                    <a:lumMod val="50000"/>
                  </a:schemeClr>
                </a:solidFill>
                <a:latin typeface="Times New Roman"/>
              </a:rPr>
            </a:br>
            <a:r>
              <a:rPr lang="en-US" sz="800" dirty="0">
                <a:solidFill>
                  <a:schemeClr val="accent6">
                    <a:lumMod val="50000"/>
                  </a:schemeClr>
                </a:solidFill>
                <a:latin typeface="Times New Roman"/>
              </a:rPr>
              <a:t/>
            </a:r>
            <a:br>
              <a:rPr lang="en-US" sz="800" dirty="0">
                <a:solidFill>
                  <a:schemeClr val="accent6">
                    <a:lumMod val="50000"/>
                  </a:schemeClr>
                </a:solidFill>
                <a:latin typeface="Times New Roman"/>
              </a:rPr>
            </a:br>
            <a:r>
              <a:rPr lang="en-US" sz="2000" dirty="0" smtClean="0">
                <a:latin typeface="Arial" pitchFamily="34" charset="0"/>
                <a:cs typeface="Arial" pitchFamily="34" charset="0"/>
              </a:rPr>
              <a:t>The team of “Sweet Years” prepared for you interviews with two teachers of ours, Math teacher and English teacher. Read and find out something about them that you didn't’know and maybe you were afraid to ask.</a:t>
            </a:r>
            <a:br>
              <a:rPr lang="en-US" sz="2000" dirty="0" smtClean="0">
                <a:latin typeface="Arial" pitchFamily="34" charset="0"/>
                <a:cs typeface="Arial" pitchFamily="34" charset="0"/>
              </a:rPr>
            </a:br>
            <a:endParaRPr lang="en-US" sz="2000" dirty="0" smtClean="0">
              <a:solidFill>
                <a:schemeClr val="accent6">
                  <a:lumMod val="50000"/>
                </a:schemeClr>
              </a:solidFill>
              <a:latin typeface="Arial" pitchFamily="34" charset="0"/>
              <a:cs typeface="Arial" pitchFamily="34" charset="0"/>
            </a:endParaRPr>
          </a:p>
        </p:txBody>
      </p:sp>
      <p:sp>
        <p:nvSpPr>
          <p:cNvPr id="3" name="Text Placeholder 2"/>
          <p:cNvSpPr>
            <a:spLocks noGrp="1"/>
          </p:cNvSpPr>
          <p:nvPr>
            <p:ph type="body" idx="1"/>
          </p:nvPr>
        </p:nvSpPr>
        <p:spPr>
          <a:xfrm>
            <a:off x="457200" y="2286000"/>
            <a:ext cx="8229600" cy="4419600"/>
          </a:xfrm>
        </p:spPr>
        <p:style>
          <a:lnRef idx="1">
            <a:schemeClr val="accent3"/>
          </a:lnRef>
          <a:fillRef idx="2">
            <a:schemeClr val="accent3"/>
          </a:fillRef>
          <a:effectRef idx="1">
            <a:schemeClr val="accent3"/>
          </a:effectRef>
          <a:fontRef idx="minor">
            <a:schemeClr val="dk1"/>
          </a:fontRef>
        </p:style>
        <p:txBody>
          <a:bodyPr rtlCol="0">
            <a:noAutofit/>
          </a:bodyPr>
          <a:lstStyle/>
          <a:p>
            <a:pPr eaLnBrk="1" fontAlgn="auto" hangingPunct="1">
              <a:spcAft>
                <a:spcPts val="0"/>
              </a:spcAft>
              <a:defRPr/>
            </a:pPr>
            <a:r>
              <a:rPr lang="en-US" sz="1000" b="1" dirty="0" smtClean="0"/>
              <a:t>SY: Where are you from and how old are you?</a:t>
            </a:r>
            <a:endParaRPr lang="en-US" sz="1000" dirty="0" smtClean="0"/>
          </a:p>
          <a:p>
            <a:pPr eaLnBrk="1" fontAlgn="auto" hangingPunct="1">
              <a:spcAft>
                <a:spcPts val="0"/>
              </a:spcAft>
              <a:defRPr/>
            </a:pPr>
            <a:r>
              <a:rPr lang="en-US" sz="1000" dirty="0" smtClean="0"/>
              <a:t>Teacher Misa: I’m from Novi Sad and I am  29.</a:t>
            </a:r>
          </a:p>
          <a:p>
            <a:pPr eaLnBrk="1" fontAlgn="auto" hangingPunct="1">
              <a:spcAft>
                <a:spcPts val="0"/>
              </a:spcAft>
              <a:defRPr/>
            </a:pPr>
            <a:r>
              <a:rPr lang="en-US" sz="1000" dirty="0" smtClean="0"/>
              <a:t> </a:t>
            </a:r>
            <a:r>
              <a:rPr lang="en-US" sz="1000" b="1" dirty="0" smtClean="0"/>
              <a:t>SY: What would you do if you were not teacher?  And why?</a:t>
            </a:r>
            <a:endParaRPr lang="en-US" sz="1000" dirty="0" smtClean="0"/>
          </a:p>
          <a:p>
            <a:pPr eaLnBrk="1" fontAlgn="auto" hangingPunct="1">
              <a:spcAft>
                <a:spcPts val="0"/>
              </a:spcAft>
              <a:defRPr/>
            </a:pPr>
            <a:r>
              <a:rPr lang="en-US" sz="1000" dirty="0" smtClean="0"/>
              <a:t>Teacher Misa: Chemistry teacher! Well….because I was more interested in chemistry. However, I liked Maths as well since there was more about computers, and I wanted that too so I gave up on chemistry</a:t>
            </a:r>
          </a:p>
          <a:p>
            <a:pPr eaLnBrk="1" fontAlgn="auto" hangingPunct="1">
              <a:spcAft>
                <a:spcPts val="0"/>
              </a:spcAft>
              <a:defRPr/>
            </a:pPr>
            <a:r>
              <a:rPr lang="en-US" sz="1000" b="1" dirty="0" smtClean="0"/>
              <a:t>SY: Do you like you job in this school?</a:t>
            </a:r>
          </a:p>
          <a:p>
            <a:pPr eaLnBrk="1" fontAlgn="auto" hangingPunct="1">
              <a:spcAft>
                <a:spcPts val="0"/>
              </a:spcAft>
              <a:defRPr/>
            </a:pPr>
            <a:r>
              <a:rPr lang="en-US" sz="1000" dirty="0" smtClean="0"/>
              <a:t>Teacher Misa: Of course, I like to work at school (primary).</a:t>
            </a:r>
          </a:p>
          <a:p>
            <a:pPr eaLnBrk="1" fontAlgn="auto" hangingPunct="1">
              <a:spcAft>
                <a:spcPts val="0"/>
              </a:spcAft>
              <a:defRPr/>
            </a:pPr>
            <a:r>
              <a:rPr lang="en-US" sz="1000" dirty="0" smtClean="0"/>
              <a:t> </a:t>
            </a:r>
            <a:r>
              <a:rPr lang="en-US" sz="1000" b="1" dirty="0" smtClean="0"/>
              <a:t>SY: How long have you been teaching?</a:t>
            </a:r>
            <a:endParaRPr lang="en-US" sz="1000" dirty="0" smtClean="0"/>
          </a:p>
          <a:p>
            <a:pPr eaLnBrk="1" fontAlgn="auto" hangingPunct="1">
              <a:spcAft>
                <a:spcPts val="0"/>
              </a:spcAft>
              <a:defRPr/>
            </a:pPr>
            <a:r>
              <a:rPr lang="en-US" sz="1000" dirty="0" smtClean="0"/>
              <a:t>Teacher Misa: Three years with some pauses.</a:t>
            </a:r>
          </a:p>
          <a:p>
            <a:pPr eaLnBrk="1" fontAlgn="auto" hangingPunct="1">
              <a:spcAft>
                <a:spcPts val="0"/>
              </a:spcAft>
              <a:defRPr/>
            </a:pPr>
            <a:r>
              <a:rPr lang="en-US" sz="1000" dirty="0" smtClean="0"/>
              <a:t> </a:t>
            </a:r>
            <a:r>
              <a:rPr lang="en-US" sz="1000" b="1" dirty="0" smtClean="0"/>
              <a:t>SY: Who do you get along with?</a:t>
            </a:r>
            <a:endParaRPr lang="en-US" sz="1000" dirty="0" smtClean="0"/>
          </a:p>
          <a:p>
            <a:pPr eaLnBrk="1" fontAlgn="auto" hangingPunct="1">
              <a:spcAft>
                <a:spcPts val="0"/>
              </a:spcAft>
              <a:defRPr/>
            </a:pPr>
            <a:r>
              <a:rPr lang="en-US" sz="1000" dirty="0" smtClean="0"/>
              <a:t>Teacher Misa: Mostly with everybody and  I don’t have any problems.</a:t>
            </a:r>
          </a:p>
          <a:p>
            <a:pPr eaLnBrk="1" fontAlgn="auto" hangingPunct="1">
              <a:spcAft>
                <a:spcPts val="0"/>
              </a:spcAft>
              <a:defRPr/>
            </a:pPr>
            <a:r>
              <a:rPr lang="en-US" sz="1000" dirty="0" smtClean="0"/>
              <a:t> </a:t>
            </a:r>
            <a:r>
              <a:rPr lang="en-US" sz="1000" b="1" dirty="0" smtClean="0"/>
              <a:t>SY: What makes you nervous in class? What about your colleges?</a:t>
            </a:r>
            <a:endParaRPr lang="en-US" sz="1000" dirty="0" smtClean="0"/>
          </a:p>
          <a:p>
            <a:pPr eaLnBrk="1" fontAlgn="auto" hangingPunct="1">
              <a:spcAft>
                <a:spcPts val="0"/>
              </a:spcAft>
              <a:defRPr/>
            </a:pPr>
            <a:r>
              <a:rPr lang="en-US" sz="1000" dirty="0" smtClean="0"/>
              <a:t>Teacher Misa: When students don’t listen to me and when they interrupt me with their questions before they think about what they want to ask.</a:t>
            </a:r>
          </a:p>
          <a:p>
            <a:pPr eaLnBrk="1" fontAlgn="auto" hangingPunct="1">
              <a:spcAft>
                <a:spcPts val="0"/>
              </a:spcAft>
              <a:defRPr/>
            </a:pPr>
            <a:r>
              <a:rPr lang="en-US" sz="1000" dirty="0" smtClean="0"/>
              <a:t> </a:t>
            </a:r>
            <a:r>
              <a:rPr lang="en-US" sz="1000" b="1" dirty="0" smtClean="0"/>
              <a:t>SY: What kind of music do you listen?</a:t>
            </a:r>
            <a:endParaRPr lang="en-US" sz="1000" dirty="0" smtClean="0"/>
          </a:p>
          <a:p>
            <a:pPr eaLnBrk="1" fontAlgn="auto" hangingPunct="1">
              <a:spcAft>
                <a:spcPts val="0"/>
              </a:spcAft>
              <a:defRPr/>
            </a:pPr>
            <a:r>
              <a:rPr lang="en-US" sz="1000" dirty="0" smtClean="0"/>
              <a:t>Teacher Misa: Blues, rock, evergreen our music and foreign. </a:t>
            </a:r>
          </a:p>
          <a:p>
            <a:pPr eaLnBrk="1" fontAlgn="auto" hangingPunct="1">
              <a:spcAft>
                <a:spcPts val="0"/>
              </a:spcAft>
              <a:defRPr/>
            </a:pPr>
            <a:r>
              <a:rPr lang="en-US" sz="1000" dirty="0" smtClean="0"/>
              <a:t> </a:t>
            </a:r>
            <a:r>
              <a:rPr lang="en-US" sz="1000" b="1" dirty="0" smtClean="0"/>
              <a:t>SY: Which film is your favorite?</a:t>
            </a:r>
            <a:endParaRPr lang="en-US" sz="1000" dirty="0" smtClean="0"/>
          </a:p>
          <a:p>
            <a:pPr eaLnBrk="1" fontAlgn="auto" hangingPunct="1">
              <a:spcAft>
                <a:spcPts val="0"/>
              </a:spcAft>
              <a:defRPr/>
            </a:pPr>
            <a:r>
              <a:rPr lang="en-US" sz="1000" dirty="0" smtClean="0"/>
              <a:t>Teacher Misa: The Lord of the Rings and Stephen King’s films.</a:t>
            </a:r>
          </a:p>
          <a:p>
            <a:pPr eaLnBrk="1" fontAlgn="auto" hangingPunct="1">
              <a:spcAft>
                <a:spcPts val="0"/>
              </a:spcAft>
              <a:defRPr/>
            </a:pPr>
            <a:r>
              <a:rPr lang="en-US" sz="1000" dirty="0" smtClean="0"/>
              <a:t> </a:t>
            </a:r>
            <a:r>
              <a:rPr lang="en-US" sz="1000" b="1" dirty="0" smtClean="0"/>
              <a:t>SY: What was your biggest problem at school?</a:t>
            </a:r>
            <a:endParaRPr lang="en-US" sz="1000" dirty="0" smtClean="0"/>
          </a:p>
          <a:p>
            <a:pPr eaLnBrk="1" fontAlgn="auto" hangingPunct="1">
              <a:spcAft>
                <a:spcPts val="0"/>
              </a:spcAft>
              <a:defRPr/>
            </a:pPr>
            <a:r>
              <a:rPr lang="en-US" sz="1000" dirty="0" smtClean="0"/>
              <a:t>Teacher Misa: P.E. till 7</a:t>
            </a:r>
            <a:r>
              <a:rPr lang="en-US" sz="1000" baseline="30000" dirty="0" smtClean="0"/>
              <a:t>th</a:t>
            </a:r>
            <a:r>
              <a:rPr lang="en-US" sz="1000" dirty="0" smtClean="0"/>
              <a:t> class and at high school philosophy, because I don’t like to learn by heart.</a:t>
            </a:r>
          </a:p>
          <a:p>
            <a:pPr eaLnBrk="1" fontAlgn="auto" hangingPunct="1">
              <a:spcAft>
                <a:spcPts val="0"/>
              </a:spcAft>
              <a:defRPr/>
            </a:pPr>
            <a:r>
              <a:rPr lang="en-US" sz="1000" dirty="0" smtClean="0"/>
              <a:t>At school I was a big chubby and that was the reason why  P.E. was my problem. When I started to play basketball my problem disappeared</a:t>
            </a:r>
          </a:p>
          <a:p>
            <a:pPr eaLnBrk="1" fontAlgn="auto" hangingPunct="1">
              <a:spcAft>
                <a:spcPts val="0"/>
              </a:spcAft>
              <a:defRPr/>
            </a:pPr>
            <a:r>
              <a:rPr lang="en-US" sz="1000" dirty="0" smtClean="0"/>
              <a:t> </a:t>
            </a:r>
            <a:r>
              <a:rPr lang="en-US" sz="1000" b="1" dirty="0" smtClean="0"/>
              <a:t>SY: When did you have your first girlfriend/boyfriend?</a:t>
            </a:r>
            <a:endParaRPr lang="en-US" sz="1000" dirty="0" smtClean="0"/>
          </a:p>
          <a:p>
            <a:pPr eaLnBrk="1" fontAlgn="auto" hangingPunct="1">
              <a:spcAft>
                <a:spcPts val="0"/>
              </a:spcAft>
              <a:defRPr/>
            </a:pPr>
            <a:r>
              <a:rPr lang="en-US" sz="1000" dirty="0" smtClean="0"/>
              <a:t>Teacher Misa: I experienced first kiss when I was 13 and my first relationship…at 17.</a:t>
            </a:r>
          </a:p>
          <a:p>
            <a:pPr eaLnBrk="1" fontAlgn="auto" hangingPunct="1">
              <a:spcAft>
                <a:spcPts val="0"/>
              </a:spcAft>
              <a:defRPr/>
            </a:pPr>
            <a:r>
              <a:rPr lang="en-US" sz="1000" dirty="0" smtClean="0"/>
              <a:t> </a:t>
            </a:r>
            <a:r>
              <a:rPr lang="en-US" sz="1000" b="1" dirty="0" smtClean="0"/>
              <a:t>SY: What was your biggest embarrassment at school?</a:t>
            </a:r>
            <a:endParaRPr lang="en-US" sz="1000" dirty="0" smtClean="0"/>
          </a:p>
          <a:p>
            <a:pPr eaLnBrk="1" fontAlgn="auto" hangingPunct="1">
              <a:spcAft>
                <a:spcPts val="0"/>
              </a:spcAft>
              <a:defRPr/>
            </a:pPr>
            <a:r>
              <a:rPr lang="en-US" sz="1000" dirty="0" smtClean="0"/>
              <a:t>Teacher Misa: Once, in  8</a:t>
            </a:r>
            <a:r>
              <a:rPr lang="en-US" sz="1000" baseline="30000" dirty="0" smtClean="0"/>
              <a:t>th</a:t>
            </a:r>
            <a:r>
              <a:rPr lang="en-US" sz="1000" dirty="0" smtClean="0"/>
              <a:t> class I climbed up on my desk so I could drew pupils’ attention because they did not see I was already in.</a:t>
            </a:r>
          </a:p>
          <a:p>
            <a:pPr eaLnBrk="1" fontAlgn="auto" hangingPunct="1">
              <a:spcAft>
                <a:spcPts val="0"/>
              </a:spcAft>
              <a:defRPr/>
            </a:pPr>
            <a:r>
              <a:rPr lang="en-US" sz="800" dirty="0" smtClean="0"/>
              <a:t> </a:t>
            </a:r>
          </a:p>
          <a:p>
            <a:pPr eaLnBrk="1" fontAlgn="auto" hangingPunct="1">
              <a:spcAft>
                <a:spcPts val="0"/>
              </a:spcAft>
              <a:buFont typeface="Arial" pitchFamily="34" charset="0"/>
              <a:buNone/>
              <a:defRPr/>
            </a:pPr>
            <a:endParaRPr lang="en-US" sz="800" dirty="0"/>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900" y="304800"/>
            <a:ext cx="13589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724400" cy="1143000"/>
          </a:xfrm>
        </p:spPr>
        <p:style>
          <a:lnRef idx="2">
            <a:schemeClr val="accent5">
              <a:shade val="50000"/>
            </a:schemeClr>
          </a:lnRef>
          <a:fillRef idx="1">
            <a:schemeClr val="accent5"/>
          </a:fillRef>
          <a:effectRef idx="0">
            <a:schemeClr val="accent5"/>
          </a:effectRef>
          <a:fontRef idx="minor">
            <a:schemeClr val="lt1"/>
          </a:fontRef>
        </p:style>
        <p:txBody>
          <a:bodyPr rtlCol="0">
            <a:normAutofit/>
          </a:bodyPr>
          <a:lstStyle/>
          <a:p>
            <a:pPr algn="l" eaLnBrk="1" fontAlgn="auto" hangingPunct="1">
              <a:spcAft>
                <a:spcPts val="0"/>
              </a:spcAft>
              <a:defRPr/>
            </a:pPr>
            <a:r>
              <a:rPr lang="en-US" sz="1800" dirty="0" smtClean="0">
                <a:latin typeface="Arial" pitchFamily="34" charset="0"/>
                <a:cs typeface="Arial" pitchFamily="34" charset="0"/>
              </a:rPr>
              <a:t>Know better our teacher of English!</a:t>
            </a:r>
          </a:p>
        </p:txBody>
      </p:sp>
      <p:sp>
        <p:nvSpPr>
          <p:cNvPr id="3" name="Text Placeholder 2"/>
          <p:cNvSpPr>
            <a:spLocks noGrp="1"/>
          </p:cNvSpPr>
          <p:nvPr>
            <p:ph type="body" idx="1"/>
          </p:nvPr>
        </p:nvSpPr>
        <p:spPr>
          <a:xfrm>
            <a:off x="457200" y="1981200"/>
            <a:ext cx="8229600" cy="4572000"/>
          </a:xfrm>
        </p:spPr>
        <p:style>
          <a:lnRef idx="1">
            <a:schemeClr val="accent3"/>
          </a:lnRef>
          <a:fillRef idx="2">
            <a:schemeClr val="accent3"/>
          </a:fillRef>
          <a:effectRef idx="1">
            <a:schemeClr val="accent3"/>
          </a:effectRef>
          <a:fontRef idx="minor">
            <a:schemeClr val="dk1"/>
          </a:fontRef>
        </p:style>
        <p:txBody>
          <a:bodyPr rtlCol="0">
            <a:normAutofit fontScale="62500" lnSpcReduction="20000"/>
          </a:bodyPr>
          <a:lstStyle/>
          <a:p>
            <a:pPr eaLnBrk="1" fontAlgn="auto" hangingPunct="1">
              <a:spcAft>
                <a:spcPts val="0"/>
              </a:spcAft>
              <a:buFont typeface="Arial" pitchFamily="34" charset="0"/>
              <a:buNone/>
              <a:defRPr/>
            </a:pPr>
            <a:r>
              <a:rPr lang="en-US" sz="1900" b="1" dirty="0" smtClean="0"/>
              <a:t>             SY: Where are you from and how old are you?</a:t>
            </a:r>
            <a:endParaRPr lang="en-US" sz="1900" dirty="0" smtClean="0"/>
          </a:p>
          <a:p>
            <a:pPr eaLnBrk="1" fontAlgn="auto" hangingPunct="1">
              <a:spcAft>
                <a:spcPts val="0"/>
              </a:spcAft>
              <a:defRPr/>
            </a:pPr>
            <a:r>
              <a:rPr lang="en-US" sz="1900" dirty="0" smtClean="0"/>
              <a:t>Teacher Mirela: I’m coming from all ex Yugoslav republic. and I’m 28</a:t>
            </a:r>
          </a:p>
          <a:p>
            <a:pPr eaLnBrk="1" fontAlgn="auto" hangingPunct="1">
              <a:spcAft>
                <a:spcPts val="0"/>
              </a:spcAft>
              <a:defRPr/>
            </a:pPr>
            <a:r>
              <a:rPr lang="en-US" sz="1900" dirty="0" smtClean="0"/>
              <a:t> </a:t>
            </a:r>
            <a:r>
              <a:rPr lang="en-US" sz="1900" b="1" dirty="0" smtClean="0"/>
              <a:t>SY: What would you do if you were not teacher?  And why?</a:t>
            </a:r>
            <a:endParaRPr lang="en-US" sz="1900" dirty="0" smtClean="0"/>
          </a:p>
          <a:p>
            <a:pPr eaLnBrk="1" fontAlgn="auto" hangingPunct="1">
              <a:spcAft>
                <a:spcPts val="0"/>
              </a:spcAft>
              <a:defRPr/>
            </a:pPr>
            <a:r>
              <a:rPr lang="en-US" sz="1900" dirty="0" smtClean="0"/>
              <a:t>Teacher Mirela: Music! Because it is my second love and I like to sing very much.</a:t>
            </a:r>
          </a:p>
          <a:p>
            <a:pPr eaLnBrk="1" fontAlgn="auto" hangingPunct="1">
              <a:spcAft>
                <a:spcPts val="0"/>
              </a:spcAft>
              <a:defRPr/>
            </a:pPr>
            <a:r>
              <a:rPr lang="en-US" sz="1900" dirty="0" smtClean="0"/>
              <a:t> </a:t>
            </a:r>
            <a:r>
              <a:rPr lang="en-US" sz="1900" b="1" dirty="0" smtClean="0"/>
              <a:t>SY: How long have you been teaching?</a:t>
            </a:r>
            <a:endParaRPr lang="en-US" sz="1900" dirty="0" smtClean="0"/>
          </a:p>
          <a:p>
            <a:pPr eaLnBrk="1" fontAlgn="auto" hangingPunct="1">
              <a:spcAft>
                <a:spcPts val="0"/>
              </a:spcAft>
              <a:defRPr/>
            </a:pPr>
            <a:r>
              <a:rPr lang="en-US" sz="1900" dirty="0" smtClean="0"/>
              <a:t>Teacher Mirela: Five years. I was working at private schools in Novi Sad before getting a job in Curug.</a:t>
            </a:r>
          </a:p>
          <a:p>
            <a:pPr eaLnBrk="1" fontAlgn="auto" hangingPunct="1">
              <a:spcAft>
                <a:spcPts val="0"/>
              </a:spcAft>
              <a:defRPr/>
            </a:pPr>
            <a:r>
              <a:rPr lang="en-US" sz="1900" dirty="0" smtClean="0"/>
              <a:t> </a:t>
            </a:r>
            <a:r>
              <a:rPr lang="en-US" sz="1900" b="1" dirty="0" smtClean="0"/>
              <a:t>SY: Who do you get along with?</a:t>
            </a:r>
            <a:endParaRPr lang="en-US" sz="1900" dirty="0" smtClean="0"/>
          </a:p>
          <a:p>
            <a:pPr eaLnBrk="1" fontAlgn="auto" hangingPunct="1">
              <a:spcAft>
                <a:spcPts val="0"/>
              </a:spcAft>
              <a:defRPr/>
            </a:pPr>
            <a:r>
              <a:rPr lang="en-US" sz="1900" dirty="0" smtClean="0"/>
              <a:t>Teacher Mirela: Well, at the begining  I didn’t get along with anybody, but later with Branka, Danijela, Jelica…. I don’t really know the teachers from the opposite shift….</a:t>
            </a:r>
          </a:p>
          <a:p>
            <a:pPr eaLnBrk="1" fontAlgn="auto" hangingPunct="1">
              <a:spcAft>
                <a:spcPts val="0"/>
              </a:spcAft>
              <a:defRPr/>
            </a:pPr>
            <a:r>
              <a:rPr lang="en-US" sz="1900" dirty="0" smtClean="0"/>
              <a:t> </a:t>
            </a:r>
            <a:r>
              <a:rPr lang="en-US" sz="1900" b="1" dirty="0" smtClean="0"/>
              <a:t>SY: What makes you nervous in class? What about your colleges?</a:t>
            </a:r>
            <a:endParaRPr lang="en-US" sz="1900" dirty="0" smtClean="0"/>
          </a:p>
          <a:p>
            <a:pPr eaLnBrk="1" fontAlgn="auto" hangingPunct="1">
              <a:spcAft>
                <a:spcPts val="0"/>
              </a:spcAft>
              <a:defRPr/>
            </a:pPr>
            <a:r>
              <a:rPr lang="en-US" sz="1900" dirty="0" smtClean="0"/>
              <a:t>Teacher Mirela: In class… when students don’t do their homework. Considering teachers…mmm…. nothing.</a:t>
            </a:r>
          </a:p>
          <a:p>
            <a:pPr eaLnBrk="1" fontAlgn="auto" hangingPunct="1">
              <a:spcAft>
                <a:spcPts val="0"/>
              </a:spcAft>
              <a:defRPr/>
            </a:pPr>
            <a:r>
              <a:rPr lang="en-US" sz="1900" dirty="0" smtClean="0"/>
              <a:t> </a:t>
            </a:r>
            <a:r>
              <a:rPr lang="en-US" sz="1900" b="1" dirty="0" smtClean="0"/>
              <a:t>SY: What kind of music do you listen?</a:t>
            </a:r>
            <a:endParaRPr lang="en-US" sz="1900" dirty="0" smtClean="0"/>
          </a:p>
          <a:p>
            <a:pPr eaLnBrk="1" fontAlgn="auto" hangingPunct="1">
              <a:spcAft>
                <a:spcPts val="0"/>
              </a:spcAft>
              <a:defRPr/>
            </a:pPr>
            <a:r>
              <a:rPr lang="en-US" sz="1900" dirty="0" smtClean="0"/>
              <a:t>Teacher Mirela: I listen pop 80’s and heavy metal. It depends on the mood.</a:t>
            </a:r>
          </a:p>
          <a:p>
            <a:pPr eaLnBrk="1" fontAlgn="auto" hangingPunct="1">
              <a:spcAft>
                <a:spcPts val="0"/>
              </a:spcAft>
              <a:defRPr/>
            </a:pPr>
            <a:r>
              <a:rPr lang="en-US" sz="1900" dirty="0" smtClean="0"/>
              <a:t> </a:t>
            </a:r>
            <a:r>
              <a:rPr lang="en-US" sz="1900" b="1" dirty="0" smtClean="0"/>
              <a:t>SY: Which film is your favorite?</a:t>
            </a:r>
            <a:endParaRPr lang="en-US" sz="1900" dirty="0" smtClean="0"/>
          </a:p>
          <a:p>
            <a:pPr eaLnBrk="1" fontAlgn="auto" hangingPunct="1">
              <a:spcAft>
                <a:spcPts val="0"/>
              </a:spcAft>
              <a:defRPr/>
            </a:pPr>
            <a:r>
              <a:rPr lang="en-US" sz="1900" dirty="0" smtClean="0"/>
              <a:t>Teacher Mirela: 18 again.</a:t>
            </a:r>
          </a:p>
          <a:p>
            <a:pPr eaLnBrk="1" fontAlgn="auto" hangingPunct="1">
              <a:spcAft>
                <a:spcPts val="0"/>
              </a:spcAft>
              <a:defRPr/>
            </a:pPr>
            <a:r>
              <a:rPr lang="en-US" sz="1900" dirty="0" smtClean="0"/>
              <a:t> </a:t>
            </a:r>
            <a:r>
              <a:rPr lang="en-US" sz="1900" b="1" dirty="0" smtClean="0"/>
              <a:t>SY: What was your biggest problem at school?</a:t>
            </a:r>
            <a:endParaRPr lang="en-US" sz="1900" dirty="0" smtClean="0"/>
          </a:p>
          <a:p>
            <a:pPr eaLnBrk="1" fontAlgn="auto" hangingPunct="1">
              <a:spcAft>
                <a:spcPts val="0"/>
              </a:spcAft>
              <a:defRPr/>
            </a:pPr>
            <a:r>
              <a:rPr lang="en-US" sz="1900" dirty="0" smtClean="0"/>
              <a:t>Teacher Mirela: Maths.</a:t>
            </a:r>
          </a:p>
          <a:p>
            <a:pPr eaLnBrk="1" fontAlgn="auto" hangingPunct="1">
              <a:spcAft>
                <a:spcPts val="0"/>
              </a:spcAft>
              <a:defRPr/>
            </a:pPr>
            <a:r>
              <a:rPr lang="en-US" sz="1900" dirty="0" smtClean="0"/>
              <a:t> </a:t>
            </a:r>
            <a:r>
              <a:rPr lang="en-US" sz="1900" b="1" dirty="0" smtClean="0"/>
              <a:t>SY: When did you have your first girlfriend/boyfriend?</a:t>
            </a:r>
            <a:endParaRPr lang="en-US" sz="1900" dirty="0" smtClean="0"/>
          </a:p>
          <a:p>
            <a:pPr eaLnBrk="1" fontAlgn="auto" hangingPunct="1">
              <a:spcAft>
                <a:spcPts val="0"/>
              </a:spcAft>
              <a:defRPr/>
            </a:pPr>
            <a:r>
              <a:rPr lang="en-US" sz="1900" dirty="0" smtClean="0"/>
              <a:t>Teacher Mirela: When I was 14.</a:t>
            </a:r>
          </a:p>
          <a:p>
            <a:pPr eaLnBrk="1" fontAlgn="auto" hangingPunct="1">
              <a:spcAft>
                <a:spcPts val="0"/>
              </a:spcAft>
              <a:defRPr/>
            </a:pPr>
            <a:r>
              <a:rPr lang="en-US" sz="1900" dirty="0" smtClean="0"/>
              <a:t> </a:t>
            </a:r>
            <a:r>
              <a:rPr lang="en-US" sz="1900" b="1" dirty="0" smtClean="0"/>
              <a:t>SY: What was your biggest embarrassment at school?</a:t>
            </a:r>
            <a:endParaRPr lang="en-US" sz="1900" dirty="0" smtClean="0"/>
          </a:p>
          <a:p>
            <a:pPr eaLnBrk="1" fontAlgn="auto" hangingPunct="1">
              <a:spcAft>
                <a:spcPts val="0"/>
              </a:spcAft>
              <a:defRPr/>
            </a:pPr>
            <a:r>
              <a:rPr lang="en-US" sz="1900" dirty="0" smtClean="0"/>
              <a:t>Teacher Mirela: Once I ran away from a geography class because I didn’t prepare the unit very well and when I returned five minutes before the  end of it the teacher called my name and asked  me the unit. Bummer!!</a:t>
            </a:r>
          </a:p>
          <a:p>
            <a:pPr eaLnBrk="1" fontAlgn="auto" hangingPunct="1">
              <a:spcAft>
                <a:spcPts val="0"/>
              </a:spcAft>
              <a:defRPr/>
            </a:pPr>
            <a:r>
              <a:rPr lang="en-US" sz="1900" dirty="0" smtClean="0"/>
              <a:t>At work, I am trying to be serious and mad but it is all funny to me so I sometimes start laughing .</a:t>
            </a:r>
          </a:p>
          <a:p>
            <a:pPr algn="ctr" eaLnBrk="1" fontAlgn="auto" hangingPunct="1">
              <a:spcAft>
                <a:spcPts val="0"/>
              </a:spcAft>
              <a:defRPr/>
            </a:pPr>
            <a:r>
              <a:rPr lang="en-US" sz="1600" dirty="0" smtClean="0"/>
              <a:t> </a:t>
            </a:r>
          </a:p>
          <a:p>
            <a:pPr algn="r" eaLnBrk="1" fontAlgn="auto" hangingPunct="1">
              <a:spcAft>
                <a:spcPts val="0"/>
              </a:spcAft>
              <a:defRPr/>
            </a:pPr>
            <a:r>
              <a:rPr lang="en-US" sz="1600" dirty="0" smtClean="0"/>
              <a:t> prepared by Biljana, Radimla and Miroslava VII2</a:t>
            </a:r>
          </a:p>
          <a:p>
            <a:pPr eaLnBrk="1" fontAlgn="auto" hangingPunct="1">
              <a:spcAft>
                <a:spcPts val="0"/>
              </a:spcAft>
              <a:defRPr/>
            </a:pPr>
            <a:endParaRPr lang="en-US" sz="1600"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16002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249362"/>
          </a:xfrm>
          <a:solidFill>
            <a:schemeClr val="bg1">
              <a:lumMod val="75000"/>
            </a:schemeClr>
          </a:solidFill>
        </p:spPr>
        <p:txBody>
          <a:bodyPr rtlCol="0">
            <a:normAutofit/>
          </a:bodyPr>
          <a:lstStyle/>
          <a:p>
            <a:pPr eaLnBrk="1" fontAlgn="auto" hangingPunct="1">
              <a:spcAft>
                <a:spcPts val="0"/>
              </a:spcAft>
              <a:defRPr/>
            </a:pPr>
            <a:r>
              <a:rPr lang="en-US" dirty="0" smtClean="0">
                <a:latin typeface="Playbill" pitchFamily="82" charset="0"/>
              </a:rPr>
              <a:t>FILM: what</a:t>
            </a:r>
            <a:r>
              <a:rPr lang="sr-Latn-CS" dirty="0" smtClean="0">
                <a:latin typeface="Playbill" pitchFamily="82" charset="0"/>
              </a:rPr>
              <a:t> you  should </a:t>
            </a:r>
            <a:r>
              <a:rPr lang="en-US" dirty="0" smtClean="0">
                <a:latin typeface="Playbill" pitchFamily="82" charset="0"/>
              </a:rPr>
              <a:t>watch and what you shouldn’t</a:t>
            </a:r>
          </a:p>
        </p:txBody>
      </p:sp>
      <p:sp>
        <p:nvSpPr>
          <p:cNvPr id="14339" name="Text Placeholder 2"/>
          <p:cNvSpPr>
            <a:spLocks noGrp="1"/>
          </p:cNvSpPr>
          <p:nvPr>
            <p:ph type="body" idx="1"/>
          </p:nvPr>
        </p:nvSpPr>
        <p:spPr>
          <a:xfrm>
            <a:off x="457200" y="1600200"/>
            <a:ext cx="8229600" cy="5105400"/>
          </a:xfrm>
        </p:spPr>
        <p:style>
          <a:lnRef idx="1">
            <a:schemeClr val="accent6"/>
          </a:lnRef>
          <a:fillRef idx="2">
            <a:schemeClr val="accent6"/>
          </a:fillRef>
          <a:effectRef idx="1">
            <a:schemeClr val="accent6"/>
          </a:effectRef>
          <a:fontRef idx="minor">
            <a:schemeClr val="dk1"/>
          </a:fontRef>
        </p:style>
        <p:txBody>
          <a:bodyPr/>
          <a:lstStyle/>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eaLnBrk="1" hangingPunct="1">
              <a:buFont typeface="Arial" charset="0"/>
              <a:buChar char="•"/>
              <a:defRPr/>
            </a:pPr>
            <a:endParaRPr lang="en-US" sz="2000" dirty="0" smtClean="0"/>
          </a:p>
          <a:p>
            <a:pPr algn="ctr" eaLnBrk="1" hangingPunct="1">
              <a:buFont typeface="Arial" charset="0"/>
              <a:buChar char="•"/>
              <a:defRPr/>
            </a:pPr>
            <a:r>
              <a:rPr lang="en-US" sz="2000" dirty="0" smtClean="0">
                <a:latin typeface="Bernard MT Condensed" pitchFamily="18" charset="0"/>
              </a:rPr>
              <a:t>Hancock</a:t>
            </a:r>
          </a:p>
          <a:p>
            <a:pPr algn="ctr" eaLnBrk="1" hangingPunct="1">
              <a:buFont typeface="Arial" charset="0"/>
              <a:buChar char="•"/>
              <a:defRPr/>
            </a:pPr>
            <a:r>
              <a:rPr lang="en-US" sz="2000" dirty="0" smtClean="0">
                <a:latin typeface="Bernard MT Condensed" pitchFamily="18" charset="0"/>
              </a:rPr>
              <a:t>Hancock lives in LA. He is extremely strong but he is a wonderer and drunker. When he saves agent Rex’s life Rex decides to help him to be real and adorable superhero what is expected of him. The problem appears because Rex’s wife Marie has got the same power as Hancock has.</a:t>
            </a:r>
          </a:p>
          <a:p>
            <a:pPr algn="ctr" eaLnBrk="1" hangingPunct="1">
              <a:buFont typeface="Arial" charset="0"/>
              <a:buChar char="•"/>
              <a:defRPr/>
            </a:pPr>
            <a:r>
              <a:rPr lang="en-US" sz="2000" dirty="0" smtClean="0">
                <a:latin typeface="Bernard MT Condensed" pitchFamily="18" charset="0"/>
              </a:rPr>
              <a:t>The roles in this comedy are given to Will Smith as Hancock, John Bitterman as Rex and   Charlize Theron  as Marrie. Film is directed by Peter Berg</a:t>
            </a:r>
            <a:r>
              <a:rPr lang="en-US" sz="2000" dirty="0" smtClean="0"/>
              <a:t>. </a:t>
            </a:r>
          </a:p>
          <a:p>
            <a:pPr algn="r" eaLnBrk="1" hangingPunct="1">
              <a:buFont typeface="Arial" charset="0"/>
              <a:buChar char="•"/>
              <a:defRPr/>
            </a:pPr>
            <a:r>
              <a:rPr lang="en-US" sz="800" dirty="0" smtClean="0"/>
              <a:t>Translated by Snezana VII3</a:t>
            </a:r>
          </a:p>
          <a:p>
            <a:pPr eaLnBrk="1" hangingPunct="1">
              <a:buFont typeface="Arial" charset="0"/>
              <a:buChar char="•"/>
              <a:defRPr/>
            </a:pPr>
            <a:endParaRPr lang="en-US" dirty="0"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1981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4191000"/>
          </a:xfrm>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lang="en-US" sz="3200" dirty="0" smtClean="0">
                <a:latin typeface="Playbill" pitchFamily="82" charset="0"/>
              </a:rPr>
              <a:t/>
            </a:r>
            <a:br>
              <a:rPr lang="en-US" sz="3200" dirty="0" smtClean="0">
                <a:latin typeface="Playbill" pitchFamily="82" charset="0"/>
              </a:rPr>
            </a:br>
            <a:r>
              <a:rPr lang="en-US" sz="3200" dirty="0" smtClean="0">
                <a:latin typeface="Playbill" pitchFamily="82" charset="0"/>
              </a:rPr>
              <a:t>The fourth man</a:t>
            </a:r>
            <a:br>
              <a:rPr lang="en-US" sz="3200" dirty="0" smtClean="0">
                <a:latin typeface="Playbill" pitchFamily="82" charset="0"/>
              </a:rPr>
            </a:br>
            <a:r>
              <a:rPr lang="en-US" sz="3200" dirty="0" smtClean="0">
                <a:latin typeface="Playbill" pitchFamily="82" charset="0"/>
              </a:rPr>
              <a:t>The action of this film is happening in Belgrade. The man is waking up out of coma knowing nothing about himself. The BIA agent comes and finds out that he is a serial killer. He tries to find out who kill his family and who tried to kill him. “This is a new genre drama which is unusual for the Balkans” said Dejan Zecevic the director of the film who won many awards for this enterprise.  </a:t>
            </a:r>
            <a:br>
              <a:rPr lang="en-US" sz="3200" dirty="0" smtClean="0">
                <a:latin typeface="Playbill" pitchFamily="82" charset="0"/>
              </a:rPr>
            </a:br>
            <a:r>
              <a:rPr lang="en-US" sz="3200" dirty="0" smtClean="0">
                <a:latin typeface="Playbill" pitchFamily="82" charset="0"/>
              </a:rPr>
              <a:t>Roles: Nikola Kojo as the main character, Marija Karan  as Teodora, Bogdan Diklic as general Milankovic, the best friend of the main character</a:t>
            </a:r>
            <a:r>
              <a:rPr lang="en-US" dirty="0" smtClean="0">
                <a:latin typeface="Playbill" pitchFamily="82" charset="0"/>
              </a:rPr>
              <a:t/>
            </a:r>
            <a:br>
              <a:rPr lang="en-US" dirty="0" smtClean="0">
                <a:latin typeface="Playbill" pitchFamily="82" charset="0"/>
              </a:rPr>
            </a:br>
            <a:r>
              <a:rPr lang="en-US" dirty="0" smtClean="0">
                <a:solidFill>
                  <a:schemeClr val="bg1"/>
                </a:solidFill>
                <a:latin typeface="Black Chancery" pitchFamily="2" charset="0"/>
              </a:rPr>
              <a:t/>
            </a:r>
            <a:br>
              <a:rPr lang="en-US" dirty="0" smtClean="0">
                <a:solidFill>
                  <a:schemeClr val="bg1"/>
                </a:solidFill>
                <a:latin typeface="Black Chancery" pitchFamily="2" charset="0"/>
              </a:rPr>
            </a:br>
            <a:r>
              <a:rPr lang="en-US" sz="1200" dirty="0" smtClean="0">
                <a:solidFill>
                  <a:schemeClr val="bg1"/>
                </a:solidFill>
              </a:rPr>
              <a:t>Translated by Snezana VII3</a:t>
            </a:r>
            <a:r>
              <a:rPr lang="en-US" dirty="0" smtClean="0">
                <a:solidFill>
                  <a:schemeClr val="bg1"/>
                </a:solidFill>
              </a:rPr>
              <a:t/>
            </a:r>
            <a:br>
              <a:rPr lang="en-US" dirty="0" smtClean="0">
                <a:solidFill>
                  <a:schemeClr val="bg1"/>
                </a:solidFill>
              </a:rPr>
            </a:br>
            <a:endParaRPr lang="en-US" dirty="0" smtClean="0">
              <a:latin typeface="Times New Roman" pitchFamily="18" charset="0"/>
            </a:endParaRPr>
          </a:p>
        </p:txBody>
      </p:sp>
      <p:sp>
        <p:nvSpPr>
          <p:cNvPr id="15363" name="Text Placeholder 2"/>
          <p:cNvSpPr>
            <a:spLocks noGrp="1"/>
          </p:cNvSpPr>
          <p:nvPr>
            <p:ph type="body" idx="1"/>
          </p:nvPr>
        </p:nvSpPr>
        <p:spPr>
          <a:xfrm>
            <a:off x="457200" y="4495800"/>
            <a:ext cx="8229600" cy="2209800"/>
          </a:xfrm>
        </p:spPr>
        <p:style>
          <a:lnRef idx="1">
            <a:schemeClr val="accent3"/>
          </a:lnRef>
          <a:fillRef idx="2">
            <a:schemeClr val="accent3"/>
          </a:fillRef>
          <a:effectRef idx="1">
            <a:schemeClr val="accent3"/>
          </a:effectRef>
          <a:fontRef idx="minor">
            <a:schemeClr val="dk1"/>
          </a:fontRef>
        </p:style>
        <p:txBody>
          <a:bodyPr/>
          <a:lstStyle/>
          <a:p>
            <a:pPr eaLnBrk="1" hangingPunct="1">
              <a:buFont typeface="Arial" charset="0"/>
              <a:buChar char="•"/>
              <a:defRPr/>
            </a:pPr>
            <a:endParaRPr lang="en-US" dirty="0" smtClean="0">
              <a:solidFill>
                <a:schemeClr val="bg1"/>
              </a:solidFill>
              <a:latin typeface="Black Chancery" pitchFamily="2" charset="0"/>
            </a:endParaRPr>
          </a:p>
          <a:p>
            <a:pPr eaLnBrk="1" hangingPunct="1">
              <a:buFont typeface="Arial" charset="0"/>
              <a:buChar char="•"/>
              <a:defRPr/>
            </a:pPr>
            <a:r>
              <a:rPr lang="en-US" dirty="0" smtClean="0">
                <a:solidFill>
                  <a:schemeClr val="bg1"/>
                </a:solidFill>
              </a:rPr>
              <a:t>T</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95800"/>
            <a:ext cx="2001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57800"/>
            <a:ext cx="1219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95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l" eaLnBrk="1" hangingPunct="1">
              <a:defRPr/>
            </a:pPr>
            <a:r>
              <a:rPr lang="en-US" b="1" dirty="0" smtClean="0">
                <a:latin typeface="Times New Roman" pitchFamily="18" charset="0"/>
              </a:rPr>
              <a:t>I               sitcoms      </a:t>
            </a:r>
            <a:r>
              <a:rPr lang="en-US" sz="2000" i="1" dirty="0" smtClean="0">
                <a:latin typeface="Black Chancery" pitchFamily="2" charset="0"/>
              </a:rPr>
              <a:t>desperate housewives</a:t>
            </a:r>
          </a:p>
        </p:txBody>
      </p:sp>
      <p:sp>
        <p:nvSpPr>
          <p:cNvPr id="13315" name="Text Placeholder 2"/>
          <p:cNvSpPr>
            <a:spLocks noGrp="1"/>
          </p:cNvSpPr>
          <p:nvPr>
            <p:ph type="body" idx="1"/>
          </p:nvPr>
        </p:nvSpPr>
        <p:spPr>
          <a:xfrm>
            <a:off x="457200" y="1371600"/>
            <a:ext cx="8229600" cy="5181600"/>
          </a:xfrm>
        </p:spPr>
        <p:style>
          <a:lnRef idx="1">
            <a:schemeClr val="dk1"/>
          </a:lnRef>
          <a:fillRef idx="2">
            <a:schemeClr val="dk1"/>
          </a:fillRef>
          <a:effectRef idx="1">
            <a:schemeClr val="dk1"/>
          </a:effectRef>
          <a:fontRef idx="minor">
            <a:schemeClr val="dk1"/>
          </a:fontRef>
        </p:style>
        <p:txBody>
          <a:bodyPr rtlCol="0">
            <a:normAutofit fontScale="85000" lnSpcReduction="10000"/>
          </a:bodyPr>
          <a:lstStyle/>
          <a:p>
            <a:pPr eaLnBrk="1" fontAlgn="auto" hangingPunct="1">
              <a:spcAft>
                <a:spcPts val="0"/>
              </a:spcAft>
              <a:defRPr/>
            </a:pPr>
            <a:endParaRPr lang="en-US" sz="2000" dirty="0" smtClean="0">
              <a:solidFill>
                <a:schemeClr val="bg1"/>
              </a:solidFill>
              <a:latin typeface="Black Chancery" pitchFamily="2" charset="0"/>
            </a:endParaRPr>
          </a:p>
          <a:p>
            <a:pPr eaLnBrk="1" fontAlgn="auto" hangingPunct="1">
              <a:spcAft>
                <a:spcPts val="0"/>
              </a:spcAft>
              <a:defRPr/>
            </a:pPr>
            <a:endParaRPr lang="en-US" sz="2000" dirty="0" smtClean="0">
              <a:solidFill>
                <a:schemeClr val="bg1"/>
              </a:solidFill>
              <a:latin typeface="Black Chancery" pitchFamily="2" charset="0"/>
            </a:endParaRPr>
          </a:p>
          <a:p>
            <a:pPr eaLnBrk="1" fontAlgn="auto" hangingPunct="1">
              <a:spcAft>
                <a:spcPts val="0"/>
              </a:spcAft>
              <a:defRPr/>
            </a:pPr>
            <a:r>
              <a:rPr lang="en-US" sz="2000" dirty="0" smtClean="0">
                <a:solidFill>
                  <a:schemeClr val="tx1"/>
                </a:solidFill>
                <a:latin typeface="Forte" pitchFamily="66" charset="0"/>
              </a:rPr>
              <a:t>Four best friends live in a neighborhood. All four of them have love problems and with a lot of humor they are trying to solve them. The story starts when their fifth friend kills herself. They are trying to find the reason for that suicide.</a:t>
            </a:r>
          </a:p>
          <a:p>
            <a:pPr eaLnBrk="1" fontAlgn="auto" hangingPunct="1">
              <a:spcAft>
                <a:spcPts val="0"/>
              </a:spcAft>
              <a:defRPr/>
            </a:pPr>
            <a:r>
              <a:rPr lang="en-US" sz="2000" dirty="0" smtClean="0">
                <a:solidFill>
                  <a:schemeClr val="tx1"/>
                </a:solidFill>
                <a:latin typeface="Forte" pitchFamily="66" charset="0"/>
              </a:rPr>
              <a:t>Bree Van de Kamp: diligent wife and mother but her husband rex doesn’t respect her . her children are on their father’s side especially her son.</a:t>
            </a:r>
          </a:p>
          <a:p>
            <a:pPr eaLnBrk="1" fontAlgn="auto" hangingPunct="1">
              <a:spcAft>
                <a:spcPts val="0"/>
              </a:spcAft>
              <a:defRPr/>
            </a:pPr>
            <a:r>
              <a:rPr lang="en-US" sz="2000" dirty="0" smtClean="0">
                <a:solidFill>
                  <a:schemeClr val="tx1"/>
                </a:solidFill>
                <a:latin typeface="Forte" pitchFamily="66" charset="0"/>
              </a:rPr>
              <a:t>Lynette Scavo: had a successful career and she is a good business woman but she decided to be a mother and a housewife. She has four kids and she is trying to get to the end with her twins who are intolerable. </a:t>
            </a:r>
          </a:p>
          <a:p>
            <a:pPr eaLnBrk="1" fontAlgn="auto" hangingPunct="1">
              <a:spcAft>
                <a:spcPts val="0"/>
              </a:spcAft>
              <a:defRPr/>
            </a:pPr>
            <a:r>
              <a:rPr lang="en-US" sz="2000" dirty="0" smtClean="0">
                <a:solidFill>
                  <a:schemeClr val="tx1"/>
                </a:solidFill>
                <a:latin typeface="Forte" pitchFamily="66" charset="0"/>
              </a:rPr>
              <a:t>Susan Mayer: is divorced and she lives with her teenage daughter. She fell in love with a plumber, Mike but she has a problem with his past. Her daughter gives her a moral support whatever the problem.</a:t>
            </a:r>
          </a:p>
          <a:p>
            <a:pPr eaLnBrk="1" fontAlgn="auto" hangingPunct="1">
              <a:spcAft>
                <a:spcPts val="0"/>
              </a:spcAft>
              <a:defRPr/>
            </a:pPr>
            <a:r>
              <a:rPr lang="en-US" sz="2000" dirty="0" smtClean="0">
                <a:solidFill>
                  <a:schemeClr val="tx1"/>
                </a:solidFill>
                <a:latin typeface="Forte" pitchFamily="66" charset="0"/>
              </a:rPr>
              <a:t>Gabrielle Solis: is married to a wealthy businessman Carlos. She wants more excitement in her life and she finds that in the gardener John, but when her husband experiences deep financial problems she leaves John because she realized she loves her husband and she wants to help him but that littlie “adventure” of hers is going to cause deeper problems.</a:t>
            </a:r>
          </a:p>
          <a:p>
            <a:pPr eaLnBrk="1" fontAlgn="auto" hangingPunct="1">
              <a:spcAft>
                <a:spcPts val="0"/>
              </a:spcAft>
              <a:defRPr/>
            </a:pPr>
            <a:endParaRPr lang="en-US" sz="1000" dirty="0" smtClean="0">
              <a:solidFill>
                <a:schemeClr val="bg1"/>
              </a:solidFill>
              <a:latin typeface="Black Chancery" pitchFamily="2" charset="0"/>
            </a:endParaRPr>
          </a:p>
          <a:p>
            <a:pPr algn="r" eaLnBrk="1" fontAlgn="auto" hangingPunct="1">
              <a:spcAft>
                <a:spcPts val="0"/>
              </a:spcAft>
              <a:defRPr/>
            </a:pPr>
            <a:endParaRPr lang="en-US" sz="1000" dirty="0" smtClean="0">
              <a:solidFill>
                <a:schemeClr val="bg1"/>
              </a:solidFill>
              <a:latin typeface="Black Chancery" pitchFamily="2" charset="0"/>
            </a:endParaRPr>
          </a:p>
          <a:p>
            <a:pPr algn="r" eaLnBrk="1" fontAlgn="auto" hangingPunct="1">
              <a:spcAft>
                <a:spcPts val="0"/>
              </a:spcAft>
              <a:defRPr/>
            </a:pPr>
            <a:r>
              <a:rPr lang="en-US" sz="1000" dirty="0" smtClean="0">
                <a:solidFill>
                  <a:schemeClr val="bg1"/>
                </a:solidFill>
              </a:rPr>
              <a:t>Translated by Snezana VII3</a:t>
            </a:r>
          </a:p>
        </p:txBody>
      </p:sp>
      <p:pic>
        <p:nvPicPr>
          <p:cNvPr id="16388" name="Picture 4"/>
          <p:cNvPicPr>
            <a:picLocks noChangeAspect="1" noChangeArrowheads="1"/>
          </p:cNvPicPr>
          <p:nvPr/>
        </p:nvPicPr>
        <p:blipFill>
          <a:blip r:embed="rId2"/>
          <a:srcRect/>
          <a:stretch>
            <a:fillRect/>
          </a:stretch>
        </p:blipFill>
        <p:spPr bwMode="auto">
          <a:xfrm>
            <a:off x="1295400" y="381000"/>
            <a:ext cx="1019175" cy="10191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152400"/>
            <a:ext cx="8458200" cy="1295400"/>
          </a:xfrm>
          <a:solidFill>
            <a:srgbClr val="00B0F0"/>
          </a:solidFill>
        </p:spPr>
        <p:txBody>
          <a:bodyPr/>
          <a:lstStyle/>
          <a:p>
            <a:pPr eaLnBrk="1" hangingPunct="1"/>
            <a:r>
              <a:rPr lang="en-US" altLang="en-US" sz="4000" b="1" smtClean="0">
                <a:solidFill>
                  <a:schemeClr val="bg1"/>
                </a:solidFill>
                <a:latin typeface="Arial Rounded MT Bold" pitchFamily="34" charset="0"/>
              </a:rPr>
              <a:t>Play sport </a:t>
            </a:r>
            <a:r>
              <a:rPr lang="en-US" altLang="en-US" sz="4000" smtClean="0">
                <a:latin typeface="Arial Rounded MT Bold" pitchFamily="34" charset="0"/>
              </a:rPr>
              <a:t>(not computer games)</a:t>
            </a:r>
          </a:p>
        </p:txBody>
      </p:sp>
      <p:sp>
        <p:nvSpPr>
          <p:cNvPr id="17411" name="Text Placeholder 2"/>
          <p:cNvSpPr>
            <a:spLocks noGrp="1"/>
          </p:cNvSpPr>
          <p:nvPr>
            <p:ph type="body" idx="1"/>
          </p:nvPr>
        </p:nvSpPr>
        <p:spPr>
          <a:xfrm>
            <a:off x="228600" y="1600200"/>
            <a:ext cx="4495800" cy="5029200"/>
          </a:xfrm>
        </p:spPr>
        <p:txBody>
          <a:bodyPr/>
          <a:lstStyle/>
          <a:p>
            <a:pPr eaLnBrk="1" hangingPunct="1"/>
            <a:r>
              <a:rPr lang="en-US" altLang="en-US" sz="2800" smtClean="0">
                <a:latin typeface="Berlin Sans FB" pitchFamily="34" charset="0"/>
              </a:rPr>
              <a:t>In this section we will try to persuade kids to start training something by introducing them sports stars from all over the world. Will we succeed time will tell but still there is a hope that these text are not in vain.</a:t>
            </a:r>
          </a:p>
          <a:p>
            <a:pPr eaLnBrk="1" hangingPunct="1"/>
            <a:endParaRPr lang="en-US" altLang="en-US" sz="2800" smtClean="0"/>
          </a:p>
          <a:p>
            <a:pPr eaLnBrk="1" hangingPunct="1"/>
            <a:endParaRPr lang="en-US" altLang="en-US" sz="800" smtClean="0"/>
          </a:p>
          <a:p>
            <a:pPr eaLnBrk="1" hangingPunct="1"/>
            <a:endParaRPr lang="en-US" altLang="en-US" sz="800" smtClean="0"/>
          </a:p>
          <a:p>
            <a:pPr eaLnBrk="1" hangingPunct="1"/>
            <a:endParaRPr lang="en-US" altLang="en-US" sz="800" smtClean="0"/>
          </a:p>
          <a:p>
            <a:pPr eaLnBrk="1" hangingPunct="1"/>
            <a:r>
              <a:rPr lang="en-US" altLang="en-US" sz="800" smtClean="0"/>
              <a:t>In vain - uzalud</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28800"/>
            <a:ext cx="1143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43400"/>
            <a:ext cx="10382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343400"/>
            <a:ext cx="9239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124200"/>
            <a:ext cx="866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981200"/>
            <a:ext cx="823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429000" y="0"/>
            <a:ext cx="5486400" cy="6705600"/>
          </a:xfrm>
          <a:ln>
            <a:miter lim="800000"/>
            <a:headEnd/>
            <a:tailEnd/>
          </a:ln>
        </p:spPr>
        <p:style>
          <a:lnRef idx="0">
            <a:scrgbClr r="0" g="0" b="0"/>
          </a:lnRef>
          <a:fillRef idx="1002">
            <a:schemeClr val="lt1"/>
          </a:fillRef>
          <a:effectRef idx="0">
            <a:scrgbClr r="0" g="0" b="0"/>
          </a:effectRef>
          <a:fontRef idx="major"/>
        </p:style>
        <p:txBody>
          <a:bodyPr/>
          <a:lstStyle/>
          <a:p>
            <a:pPr algn="r">
              <a:defRPr/>
            </a:pPr>
            <a:r>
              <a:rPr lang="en-US" sz="1000" dirty="0" smtClean="0">
                <a:solidFill>
                  <a:srgbClr val="FF0000"/>
                </a:solidFill>
              </a:rPr>
              <a:t/>
            </a:r>
            <a:br>
              <a:rPr lang="en-US" sz="1000" dirty="0" smtClean="0">
                <a:solidFill>
                  <a:srgbClr val="FF0000"/>
                </a:solidFill>
              </a:rPr>
            </a:b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Michael Fred Phelps (born June 30, 1985) is an American swimmer. He has won 14  Olympic gold medals. He also holds seven world records in swimming.</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Phelps keeps  the record for the most gold medals won at a single Olympics with the eight golds he won at the 2008 Olympic Games. With this record, he defeat Mark Spitz, who was also a swimmer.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 Phelps has won 16 Olympic medals: six gold and two bronze at Athens in 2004, and eight gold at in Beijing in 2008.. Out of his eight gold medals from Beijing, five were won in individual events.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Phelps was born in Baltimore and grew up in the Rodgers Forge neighborhood. He graduated from Towson High School in 2003.[2] His father, Fred Phelps, worked for the Police and his mother, Deborah Sue "Debbie" Davisson Phelps, is a middle school principal.The two divorced in 1994.Michael, whose nickname is "MP", has two older sisters, Whitney and Hilary.Both of them were swimmers.</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In his youth, Phelps was very ill. He started swimming at age seven because of his sisters and because of his illness .When he was 10 he won a national record for his age group.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In November 2004, at the age of 19, Phelps was arrested because he was driving drunk in Salisbury, Maryland. He pleaded guilty to driving while impaired the following month and was granted probation before judgment and ordered to serve 18 months probation, fined $250, obligated to speak to high school students about drinking and driving and had to attend a Mothers Against Drunk Driving (MADD) meeting.[6][7] Questioned about the incident later that month by Matt Lauer on the Today Show, Phelps said it was an "isolated incident" and that he had "definitely let myself down and my family down...I think I let a lot of people in the country down."[2]</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Between 2004 and 2008, Phelps attended the University of Michigan in Ann Arbor, Michigan, studying sports marketing and management. In May 2008, Phelps said he intends to return to Baltimore following the 2008 Olympics, joining Bob Bowman there when he leaves the University of Michigan, saying, "I'm not going to swim for anybody else. I think we can both help the North Baltimore Aquatic Club go further. I'm definitely going to be in Baltimore next year." The club has announced that Bowman is leaving the University of Michigan to become the club's CEO.[8] Phelps purchased a house in the Fells Point section of Baltimore, where he intends to reside after returning from the 2008 Summer Olympics.[9]</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 </a:t>
            </a:r>
            <a:r>
              <a:rPr lang="en-US" sz="1000" dirty="0" smtClean="0">
                <a:solidFill>
                  <a:srgbClr val="FF0000"/>
                </a:solidFill>
              </a:rPr>
              <a:t/>
            </a:r>
            <a:br>
              <a:rPr lang="en-US" sz="1000" dirty="0" smtClean="0">
                <a:solidFill>
                  <a:srgbClr val="FF0000"/>
                </a:solidFill>
              </a:rPr>
            </a:br>
            <a:r>
              <a:rPr lang="sr-Latn-CS" sz="1000" dirty="0" smtClean="0">
                <a:solidFill>
                  <a:srgbClr val="FF0000"/>
                </a:solidFill>
              </a:rPr>
              <a:t>His friends call him  "Gomer" because he reminds them of Gomer Pyle, the good-natured, na</a:t>
            </a:r>
            <a:r>
              <a:rPr lang="en-US" sz="1000" dirty="0" smtClean="0">
                <a:solidFill>
                  <a:srgbClr val="FF0000"/>
                </a:solidFill>
              </a:rPr>
              <a:t>ïve country boy played by Jim Nabors on The Andy Griffith Show and Gomer Pyle, U.S.M.C..[10]</a:t>
            </a:r>
            <a:br>
              <a:rPr lang="en-US" sz="1000" dirty="0" smtClean="0">
                <a:solidFill>
                  <a:srgbClr val="FF0000"/>
                </a:solidFill>
              </a:rPr>
            </a:br>
            <a:r>
              <a:rPr lang="en-US" sz="1000" dirty="0" smtClean="0">
                <a:solidFill>
                  <a:srgbClr val="FF0000"/>
                </a:solidFill>
              </a:rPr>
              <a:t> </a:t>
            </a:r>
            <a:br>
              <a:rPr lang="en-US" sz="1000" dirty="0" smtClean="0">
                <a:solidFill>
                  <a:srgbClr val="FF0000"/>
                </a:solidFill>
              </a:rPr>
            </a:br>
            <a:r>
              <a:rPr lang="en-US" sz="1000" dirty="0" smtClean="0">
                <a:solidFill>
                  <a:srgbClr val="FF0000"/>
                </a:solidFill>
              </a:rPr>
              <a:t>He earns $5 million per year . After when he got his first million he used that money to create the Michael Phelps Foundation to help children teaching swimming</a:t>
            </a:r>
            <a:br>
              <a:rPr lang="en-US" sz="1000" dirty="0" smtClean="0">
                <a:solidFill>
                  <a:srgbClr val="FF0000"/>
                </a:solidFill>
              </a:rPr>
            </a:br>
            <a:r>
              <a:rPr lang="en-US" sz="1000" dirty="0" smtClean="0">
                <a:solidFill>
                  <a:srgbClr val="FF0000"/>
                </a:solidFill>
              </a:rPr>
              <a:t/>
            </a:r>
            <a:br>
              <a:rPr lang="en-US" sz="1000" dirty="0" smtClean="0">
                <a:solidFill>
                  <a:srgbClr val="FF0000"/>
                </a:solidFill>
              </a:rPr>
            </a:br>
            <a:r>
              <a:rPr lang="en-US" sz="1000" dirty="0" smtClean="0">
                <a:solidFill>
                  <a:srgbClr val="FF0000"/>
                </a:solidFill>
              </a:rPr>
              <a:t/>
            </a:r>
            <a:br>
              <a:rPr lang="en-US" sz="1000" dirty="0" smtClean="0">
                <a:solidFill>
                  <a:srgbClr val="FF0000"/>
                </a:solidFill>
              </a:rPr>
            </a:br>
            <a:r>
              <a:rPr lang="en-US" sz="1000" dirty="0" smtClean="0">
                <a:solidFill>
                  <a:srgbClr val="FF0000"/>
                </a:solidFill>
              </a:rPr>
              <a:t/>
            </a:r>
            <a:br>
              <a:rPr lang="en-US" sz="1000" dirty="0" smtClean="0">
                <a:solidFill>
                  <a:srgbClr val="FF0000"/>
                </a:solidFill>
              </a:rPr>
            </a:br>
            <a:r>
              <a:rPr lang="en-US" sz="1000" dirty="0" smtClean="0">
                <a:solidFill>
                  <a:srgbClr val="FF0000"/>
                </a:solidFill>
              </a:rPr>
              <a:t>PREPARED BY MARKO AND NEMANJA VII5</a:t>
            </a:r>
            <a:br>
              <a:rPr lang="en-US" sz="1000" dirty="0" smtClean="0">
                <a:solidFill>
                  <a:srgbClr val="FF0000"/>
                </a:solidFill>
              </a:rPr>
            </a:br>
            <a:endParaRPr lang="en-US" sz="1000" dirty="0" smtClean="0">
              <a:solidFill>
                <a:srgbClr val="FF0000"/>
              </a:solidFill>
              <a:latin typeface="Times New Roman" pitchFamily="18" charset="0"/>
            </a:endParaRPr>
          </a:p>
        </p:txBody>
      </p:sp>
      <p:sp>
        <p:nvSpPr>
          <p:cNvPr id="18437" name="Text Placeholder 2"/>
          <p:cNvSpPr>
            <a:spLocks noGrp="1"/>
          </p:cNvSpPr>
          <p:nvPr>
            <p:ph type="body" idx="1"/>
          </p:nvPr>
        </p:nvSpPr>
        <p:spPr>
          <a:xfrm>
            <a:off x="228600" y="1524000"/>
            <a:ext cx="3276600" cy="5181600"/>
          </a:xfrm>
        </p:spPr>
        <p:txBody>
          <a:bodyPr/>
          <a:lstStyle/>
          <a:p>
            <a:endParaRPr lang="en-US" altLang="en-US" sz="800" smtClean="0"/>
          </a:p>
        </p:txBody>
      </p:sp>
      <p:pic>
        <p:nvPicPr>
          <p:cNvPr id="184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048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28600"/>
            <a:ext cx="4419600" cy="1143000"/>
          </a:xfrm>
          <a:blipFill dpi="0" rotWithShape="1">
            <a:blip r:embed="rId2"/>
            <a:srcRect/>
            <a:tile tx="0" ty="0" sx="100000" sy="100000" flip="none" algn="tl"/>
          </a:blipFill>
        </p:spPr>
        <p:txBody>
          <a:bodyPr/>
          <a:lstStyle/>
          <a:p>
            <a:r>
              <a:rPr lang="en-US" altLang="en-US" sz="2000" b="1" smtClean="0">
                <a:solidFill>
                  <a:schemeClr val="bg1"/>
                </a:solidFill>
              </a:rPr>
              <a:t>My favorites music instrument</a:t>
            </a:r>
            <a:br>
              <a:rPr lang="en-US" altLang="en-US" sz="2000" b="1" smtClean="0">
                <a:solidFill>
                  <a:schemeClr val="bg1"/>
                </a:solidFill>
              </a:rPr>
            </a:br>
            <a:r>
              <a:rPr lang="en-US" altLang="en-US" sz="2000" b="1" smtClean="0">
                <a:solidFill>
                  <a:schemeClr val="bg1"/>
                </a:solidFill>
              </a:rPr>
              <a:t/>
            </a:r>
            <a:br>
              <a:rPr lang="en-US" altLang="en-US" sz="2000" b="1" smtClean="0">
                <a:solidFill>
                  <a:schemeClr val="bg1"/>
                </a:solidFill>
              </a:rPr>
            </a:br>
            <a:r>
              <a:rPr lang="en-US" altLang="en-US" sz="2000" b="1" smtClean="0">
                <a:solidFill>
                  <a:schemeClr val="bg1"/>
                </a:solidFill>
              </a:rPr>
              <a:t>FAMILY OF VIOLINS </a:t>
            </a:r>
          </a:p>
        </p:txBody>
      </p:sp>
      <p:sp>
        <p:nvSpPr>
          <p:cNvPr id="19459" name="Text Placeholder 2"/>
          <p:cNvSpPr>
            <a:spLocks noGrp="1"/>
          </p:cNvSpPr>
          <p:nvPr>
            <p:ph type="body" idx="1"/>
          </p:nvPr>
        </p:nvSpPr>
        <p:spPr>
          <a:xfrm>
            <a:off x="228600" y="1295400"/>
            <a:ext cx="8458200" cy="5334000"/>
          </a:xfrm>
          <a:blipFill dpi="0" rotWithShape="1">
            <a:blip r:embed="rId2"/>
            <a:srcRect/>
            <a:tile tx="0" ty="0" sx="100000" sy="100000" flip="none" algn="tl"/>
          </a:blipFill>
        </p:spPr>
        <p:txBody>
          <a:bodyPr/>
          <a:lstStyle/>
          <a:p>
            <a:r>
              <a:rPr lang="en-US" altLang="en-US" sz="2000" smtClean="0">
                <a:solidFill>
                  <a:schemeClr val="bg1"/>
                </a:solidFill>
              </a:rPr>
              <a:t>Violin got its today’s shape in the middle of 16</a:t>
            </a:r>
            <a:r>
              <a:rPr lang="en-US" altLang="en-US" sz="2000" baseline="30000" smtClean="0">
                <a:solidFill>
                  <a:schemeClr val="bg1"/>
                </a:solidFill>
              </a:rPr>
              <a:t>th</a:t>
            </a:r>
            <a:r>
              <a:rPr lang="en-US" altLang="en-US" sz="2000" smtClean="0">
                <a:solidFill>
                  <a:schemeClr val="bg1"/>
                </a:solidFill>
              </a:rPr>
              <a:t> century together with cello and contrabass. During the next 2 centuries its shape developed to unique perfection.</a:t>
            </a:r>
          </a:p>
          <a:p>
            <a:endParaRPr lang="en-US" altLang="en-US" sz="2000" smtClean="0">
              <a:solidFill>
                <a:schemeClr val="bg1"/>
              </a:solidFill>
            </a:endParaRPr>
          </a:p>
          <a:p>
            <a:endParaRPr lang="en-US" altLang="en-US" sz="2000" smtClean="0">
              <a:solidFill>
                <a:schemeClr val="bg1"/>
              </a:solidFill>
            </a:endParaRPr>
          </a:p>
          <a:p>
            <a:r>
              <a:rPr lang="en-US" altLang="en-US" sz="2000" smtClean="0">
                <a:solidFill>
                  <a:schemeClr val="bg1"/>
                </a:solidFill>
              </a:rPr>
              <a:t>Rich and strong  sound of  this family of instruments with a help of advanced playing techniques forced them to push back all other symphony instruments. Forming symphony orchestra  and string quartets took over the leading role in classic music of western civilization.</a:t>
            </a:r>
          </a:p>
          <a:p>
            <a:endParaRPr lang="en-US" altLang="en-US" sz="2000" smtClean="0">
              <a:solidFill>
                <a:schemeClr val="bg1"/>
              </a:solidFill>
            </a:endParaRPr>
          </a:p>
          <a:p>
            <a:endParaRPr lang="en-US" altLang="en-US" sz="2000" smtClean="0">
              <a:solidFill>
                <a:schemeClr val="bg1"/>
              </a:solidFill>
            </a:endParaRPr>
          </a:p>
          <a:p>
            <a:r>
              <a:rPr lang="en-US" altLang="en-US" sz="2000" smtClean="0">
                <a:solidFill>
                  <a:schemeClr val="bg1"/>
                </a:solidFill>
              </a:rPr>
              <a:t>Violine is widely use in folk music too, and contrabass in jazz.   </a:t>
            </a:r>
          </a:p>
          <a:p>
            <a:endParaRPr lang="en-US" altLang="en-US" sz="2000" smtClean="0">
              <a:solidFill>
                <a:schemeClr val="bg1"/>
              </a:solidFill>
            </a:endParaRPr>
          </a:p>
          <a:p>
            <a:endParaRPr lang="en-US" altLang="en-US" sz="2000" smtClean="0">
              <a:solidFill>
                <a:schemeClr val="bg1"/>
              </a:solidFill>
            </a:endParaRPr>
          </a:p>
          <a:p>
            <a:pPr algn="r"/>
            <a:endParaRPr lang="en-US" altLang="en-US" sz="1200" smtClean="0">
              <a:solidFill>
                <a:schemeClr val="bg1"/>
              </a:solidFill>
            </a:endParaRPr>
          </a:p>
          <a:p>
            <a:pPr algn="r"/>
            <a:r>
              <a:rPr lang="en-US" altLang="en-US" sz="1200" smtClean="0">
                <a:solidFill>
                  <a:schemeClr val="bg1"/>
                </a:solidFill>
              </a:rPr>
              <a:t>Translated by Stevica and Dragana V1</a:t>
            </a: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1336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74638"/>
            <a:ext cx="8458200" cy="1249362"/>
          </a:xfrm>
          <a:ln w="76200">
            <a:miter lim="800000"/>
            <a:headEnd/>
            <a:tailEnd/>
          </a:ln>
        </p:spPr>
        <p:style>
          <a:lnRef idx="0">
            <a:scrgbClr r="0" g="0" b="0"/>
          </a:lnRef>
          <a:fillRef idx="1003">
            <a:schemeClr val="lt2"/>
          </a:fillRef>
          <a:effectRef idx="0">
            <a:scrgbClr r="0" g="0" b="0"/>
          </a:effectRef>
          <a:fontRef idx="major"/>
        </p:style>
        <p:txBody>
          <a:bodyPr/>
          <a:lstStyle/>
          <a:p>
            <a:pPr eaLnBrk="1" hangingPunct="1">
              <a:defRPr/>
            </a:pPr>
            <a:r>
              <a:rPr lang="en-US" sz="4000" dirty="0" smtClean="0">
                <a:latin typeface="Comic Sans MS" pitchFamily="66" charset="0"/>
              </a:rPr>
              <a:t>Funny horoscope </a:t>
            </a:r>
            <a:br>
              <a:rPr lang="en-US" sz="4000" dirty="0" smtClean="0">
                <a:latin typeface="Comic Sans MS" pitchFamily="66" charset="0"/>
              </a:rPr>
            </a:br>
            <a:r>
              <a:rPr lang="en-US" sz="4000" dirty="0" smtClean="0">
                <a:latin typeface="Comic Sans MS" pitchFamily="66" charset="0"/>
              </a:rPr>
              <a:t>if you believe……believe</a:t>
            </a:r>
          </a:p>
        </p:txBody>
      </p:sp>
      <p:sp>
        <p:nvSpPr>
          <p:cNvPr id="17411" name="Text Placeholder 2"/>
          <p:cNvSpPr>
            <a:spLocks noGrp="1"/>
          </p:cNvSpPr>
          <p:nvPr>
            <p:ph type="body" idx="1"/>
          </p:nvPr>
        </p:nvSpPr>
        <p:spPr>
          <a:xfrm>
            <a:off x="228600" y="1524000"/>
            <a:ext cx="8763000" cy="5181600"/>
          </a:xfrm>
        </p:spPr>
        <p:style>
          <a:lnRef idx="1">
            <a:schemeClr val="dk1"/>
          </a:lnRef>
          <a:fillRef idx="2">
            <a:schemeClr val="dk1"/>
          </a:fillRef>
          <a:effectRef idx="1">
            <a:schemeClr val="dk1"/>
          </a:effectRef>
          <a:fontRef idx="minor">
            <a:schemeClr val="dk1"/>
          </a:fontRef>
        </p:style>
        <p:txBody>
          <a:bodyPr/>
          <a:lstStyle/>
          <a:p>
            <a:pPr marL="274320" algn="ctr">
              <a:lnSpc>
                <a:spcPct val="150000"/>
              </a:lnSpc>
              <a:buFont typeface="Arial" charset="0"/>
              <a:buChar char="•"/>
              <a:defRPr/>
            </a:pPr>
            <a:r>
              <a:rPr lang="en-US" sz="1100" b="1" dirty="0" smtClean="0">
                <a:solidFill>
                  <a:schemeClr val="tx1"/>
                </a:solidFill>
                <a:latin typeface="Comic Sans MS" pitchFamily="66" charset="0"/>
              </a:rPr>
              <a:t>ARIES</a:t>
            </a:r>
            <a:r>
              <a:rPr lang="en-US" sz="900" b="1" dirty="0" smtClean="0">
                <a:solidFill>
                  <a:schemeClr val="tx1"/>
                </a:solidFill>
                <a:latin typeface="Comic Sans MS" pitchFamily="66" charset="0"/>
              </a:rPr>
              <a:t>: you will get and E  from sexual education. Your lucky day is 5</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March.</a:t>
            </a:r>
          </a:p>
          <a:p>
            <a:pPr marL="274320" algn="ctr">
              <a:lnSpc>
                <a:spcPct val="150000"/>
              </a:lnSpc>
              <a:buFont typeface="Arial" charset="0"/>
              <a:buChar char="•"/>
              <a:defRPr/>
            </a:pPr>
            <a:r>
              <a:rPr lang="en-US" sz="1100" b="1" dirty="0" smtClean="0">
                <a:solidFill>
                  <a:schemeClr val="tx1"/>
                </a:solidFill>
                <a:latin typeface="Comic Sans MS" pitchFamily="66" charset="0"/>
              </a:rPr>
              <a:t>TARUS</a:t>
            </a:r>
            <a:r>
              <a:rPr lang="en-US" sz="900" b="1" dirty="0" smtClean="0">
                <a:solidFill>
                  <a:schemeClr val="tx1"/>
                </a:solidFill>
                <a:latin typeface="Comic Sans MS" pitchFamily="66" charset="0"/>
              </a:rPr>
              <a:t>: you will fall from motorbike. Your lucky day is 17</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May.</a:t>
            </a:r>
          </a:p>
          <a:p>
            <a:pPr marL="274320" algn="ctr">
              <a:lnSpc>
                <a:spcPct val="150000"/>
              </a:lnSpc>
              <a:buFont typeface="Arial" charset="0"/>
              <a:buChar char="•"/>
              <a:defRPr/>
            </a:pPr>
            <a:r>
              <a:rPr lang="en-US" sz="1100" b="1" dirty="0" smtClean="0">
                <a:solidFill>
                  <a:schemeClr val="tx1"/>
                </a:solidFill>
                <a:latin typeface="Comic Sans MS" pitchFamily="66" charset="0"/>
              </a:rPr>
              <a:t>GEMINI</a:t>
            </a:r>
            <a:r>
              <a:rPr lang="en-US" sz="900" b="1" dirty="0" smtClean="0">
                <a:solidFill>
                  <a:schemeClr val="tx1"/>
                </a:solidFill>
                <a:latin typeface="Comic Sans MS" pitchFamily="66" charset="0"/>
              </a:rPr>
              <a:t>: your critical school subject is P.E. so be careful. Your lucky day is 14</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January.</a:t>
            </a:r>
          </a:p>
          <a:p>
            <a:pPr marL="274320" algn="ctr">
              <a:lnSpc>
                <a:spcPct val="150000"/>
              </a:lnSpc>
              <a:buFont typeface="Arial" charset="0"/>
              <a:buChar char="•"/>
              <a:defRPr/>
            </a:pPr>
            <a:r>
              <a:rPr lang="en-US" sz="1100" b="1" dirty="0" smtClean="0">
                <a:solidFill>
                  <a:schemeClr val="tx1"/>
                </a:solidFill>
                <a:latin typeface="Comic Sans MS" pitchFamily="66" charset="0"/>
              </a:rPr>
              <a:t>CANCER</a:t>
            </a:r>
            <a:r>
              <a:rPr lang="en-US" sz="900" b="1" dirty="0" smtClean="0">
                <a:solidFill>
                  <a:schemeClr val="tx1"/>
                </a:solidFill>
                <a:latin typeface="Comic Sans MS" pitchFamily="66" charset="0"/>
              </a:rPr>
              <a:t>: Your life will end on a plate. Your lucky day is 15</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June.</a:t>
            </a:r>
          </a:p>
          <a:p>
            <a:pPr marL="274320" algn="ctr">
              <a:lnSpc>
                <a:spcPct val="150000"/>
              </a:lnSpc>
              <a:buFont typeface="Arial" charset="0"/>
              <a:buChar char="•"/>
              <a:defRPr/>
            </a:pPr>
            <a:r>
              <a:rPr lang="en-US" sz="1100" b="1" dirty="0" smtClean="0">
                <a:solidFill>
                  <a:schemeClr val="tx1"/>
                </a:solidFill>
                <a:latin typeface="Comic Sans MS" pitchFamily="66" charset="0"/>
              </a:rPr>
              <a:t>LEO</a:t>
            </a:r>
            <a:r>
              <a:rPr lang="en-US" sz="900" b="1" dirty="0" smtClean="0">
                <a:solidFill>
                  <a:schemeClr val="tx1"/>
                </a:solidFill>
                <a:latin typeface="Comic Sans MS" pitchFamily="66" charset="0"/>
              </a:rPr>
              <a:t>: You will go to the concert of Tokyo hotel. Your lucky day is 25</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July.</a:t>
            </a:r>
          </a:p>
          <a:p>
            <a:pPr marL="274320" algn="ctr">
              <a:lnSpc>
                <a:spcPct val="150000"/>
              </a:lnSpc>
              <a:buFont typeface="Arial" charset="0"/>
              <a:buChar char="•"/>
              <a:defRPr/>
            </a:pPr>
            <a:r>
              <a:rPr lang="en-US" sz="1100" b="1" dirty="0" smtClean="0">
                <a:solidFill>
                  <a:schemeClr val="tx1"/>
                </a:solidFill>
                <a:latin typeface="Comic Sans MS" pitchFamily="66" charset="0"/>
              </a:rPr>
              <a:t>VIRGO</a:t>
            </a:r>
            <a:r>
              <a:rPr lang="en-US" sz="900" b="1" dirty="0" smtClean="0">
                <a:solidFill>
                  <a:schemeClr val="tx1"/>
                </a:solidFill>
                <a:latin typeface="Comic Sans MS" pitchFamily="66" charset="0"/>
              </a:rPr>
              <a:t>: You will become a president of Germany. Your lucky day is 17</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august.</a:t>
            </a:r>
          </a:p>
          <a:p>
            <a:pPr marL="274320" algn="ctr">
              <a:lnSpc>
                <a:spcPct val="150000"/>
              </a:lnSpc>
              <a:buFont typeface="Arial" charset="0"/>
              <a:buChar char="•"/>
              <a:defRPr/>
            </a:pPr>
            <a:r>
              <a:rPr lang="en-US" sz="1100" b="1" dirty="0" smtClean="0">
                <a:solidFill>
                  <a:schemeClr val="tx1"/>
                </a:solidFill>
                <a:latin typeface="Comic Sans MS" pitchFamily="66" charset="0"/>
              </a:rPr>
              <a:t>LIBRA</a:t>
            </a:r>
            <a:r>
              <a:rPr lang="en-US" sz="900" b="1" dirty="0" smtClean="0">
                <a:solidFill>
                  <a:schemeClr val="tx1"/>
                </a:solidFill>
                <a:latin typeface="Comic Sans MS" pitchFamily="66" charset="0"/>
              </a:rPr>
              <a:t>            JOB: you’ll get a lot of money of you scratch your left palm.</a:t>
            </a:r>
          </a:p>
          <a:p>
            <a:pPr marL="274320" algn="ctr">
              <a:lnSpc>
                <a:spcPct val="150000"/>
              </a:lnSpc>
              <a:buFont typeface="Arial" charset="0"/>
              <a:buChar char="•"/>
              <a:defRPr/>
            </a:pPr>
            <a:r>
              <a:rPr lang="en-US" sz="900" b="1" dirty="0" smtClean="0">
                <a:solidFill>
                  <a:schemeClr val="tx1"/>
                </a:solidFill>
                <a:latin typeface="Comic Sans MS" pitchFamily="66" charset="0"/>
              </a:rPr>
              <a:t>                                  LOVE: your big love is Santa Clause because he gives you a lot of presents.</a:t>
            </a:r>
          </a:p>
          <a:p>
            <a:pPr marL="274320" algn="ctr">
              <a:lnSpc>
                <a:spcPct val="150000"/>
              </a:lnSpc>
              <a:buFont typeface="Arial" charset="0"/>
              <a:buChar char="•"/>
              <a:defRPr/>
            </a:pPr>
            <a:r>
              <a:rPr lang="en-US" sz="900" b="1" dirty="0" smtClean="0">
                <a:solidFill>
                  <a:schemeClr val="tx1"/>
                </a:solidFill>
                <a:latin typeface="Comic Sans MS" pitchFamily="66" charset="0"/>
              </a:rPr>
              <a:t>                                   TRAVEL: expect the journey to the mars. Your lucky date is 30</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February.</a:t>
            </a:r>
          </a:p>
          <a:p>
            <a:pPr marL="274320" algn="ctr">
              <a:lnSpc>
                <a:spcPct val="150000"/>
              </a:lnSpc>
              <a:buFont typeface="Arial" charset="0"/>
              <a:buChar char="•"/>
              <a:defRPr/>
            </a:pPr>
            <a:r>
              <a:rPr lang="en-US" sz="1100" b="1" dirty="0" smtClean="0">
                <a:solidFill>
                  <a:schemeClr val="tx1"/>
                </a:solidFill>
                <a:latin typeface="Comic Sans MS" pitchFamily="66" charset="0"/>
              </a:rPr>
              <a:t>SCORPIO</a:t>
            </a:r>
            <a:r>
              <a:rPr lang="en-US" sz="900" b="1" dirty="0" smtClean="0">
                <a:solidFill>
                  <a:schemeClr val="tx1"/>
                </a:solidFill>
                <a:latin typeface="Comic Sans MS" pitchFamily="66" charset="0"/>
              </a:rPr>
              <a:t>: In the midnight you’ll become a vampire. Your lucky day is 31</a:t>
            </a:r>
            <a:r>
              <a:rPr lang="en-US" sz="900" b="1" baseline="30000" dirty="0" smtClean="0">
                <a:solidFill>
                  <a:schemeClr val="tx1"/>
                </a:solidFill>
                <a:latin typeface="Comic Sans MS" pitchFamily="66" charset="0"/>
              </a:rPr>
              <a:t>st</a:t>
            </a:r>
            <a:r>
              <a:rPr lang="en-US" sz="900" b="1" dirty="0" smtClean="0">
                <a:solidFill>
                  <a:schemeClr val="tx1"/>
                </a:solidFill>
                <a:latin typeface="Comic Sans MS" pitchFamily="66" charset="0"/>
              </a:rPr>
              <a:t> October.</a:t>
            </a:r>
          </a:p>
          <a:p>
            <a:pPr marL="274320" algn="ctr">
              <a:lnSpc>
                <a:spcPct val="150000"/>
              </a:lnSpc>
              <a:buFont typeface="Arial" charset="0"/>
              <a:buChar char="•"/>
              <a:defRPr/>
            </a:pPr>
            <a:r>
              <a:rPr lang="en-US" sz="1100" b="1" dirty="0" smtClean="0">
                <a:solidFill>
                  <a:schemeClr val="tx1"/>
                </a:solidFill>
                <a:latin typeface="Comic Sans MS" pitchFamily="66" charset="0"/>
              </a:rPr>
              <a:t>SAGITTARIUS</a:t>
            </a:r>
            <a:r>
              <a:rPr lang="en-US" sz="900" b="1" dirty="0" smtClean="0">
                <a:solidFill>
                  <a:schemeClr val="tx1"/>
                </a:solidFill>
                <a:latin typeface="Comic Sans MS" pitchFamily="66" charset="0"/>
              </a:rPr>
              <a:t>: Your girlfriend/boyfriend is going to kill you. You will get fired. Your lucky day is 24</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March.</a:t>
            </a:r>
          </a:p>
          <a:p>
            <a:pPr marL="274320" algn="ctr">
              <a:lnSpc>
                <a:spcPct val="150000"/>
              </a:lnSpc>
              <a:buFont typeface="Arial" charset="0"/>
              <a:buNone/>
              <a:defRPr/>
            </a:pPr>
            <a:r>
              <a:rPr lang="en-US" sz="1100" b="1" dirty="0" smtClean="0">
                <a:solidFill>
                  <a:schemeClr val="tx1"/>
                </a:solidFill>
                <a:latin typeface="Comic Sans MS" pitchFamily="66" charset="0"/>
              </a:rPr>
              <a:t>CAPRICORN</a:t>
            </a:r>
            <a:r>
              <a:rPr lang="en-US" sz="900" b="1" dirty="0" smtClean="0">
                <a:solidFill>
                  <a:schemeClr val="tx1"/>
                </a:solidFill>
                <a:latin typeface="Comic Sans MS" pitchFamily="66" charset="0"/>
              </a:rPr>
              <a:t>: You’ll have and accident. Your lucky day is 2</a:t>
            </a:r>
            <a:r>
              <a:rPr lang="en-US" sz="900" b="1" baseline="30000" dirty="0" smtClean="0">
                <a:solidFill>
                  <a:schemeClr val="tx1"/>
                </a:solidFill>
                <a:latin typeface="Comic Sans MS" pitchFamily="66" charset="0"/>
              </a:rPr>
              <a:t>nd</a:t>
            </a:r>
            <a:r>
              <a:rPr lang="en-US" sz="900" b="1" dirty="0" smtClean="0">
                <a:solidFill>
                  <a:schemeClr val="tx1"/>
                </a:solidFill>
                <a:latin typeface="Comic Sans MS" pitchFamily="66" charset="0"/>
              </a:rPr>
              <a:t> December.</a:t>
            </a:r>
          </a:p>
          <a:p>
            <a:pPr marL="274320" algn="ctr">
              <a:lnSpc>
                <a:spcPct val="150000"/>
              </a:lnSpc>
              <a:buFont typeface="Arial" charset="0"/>
              <a:buNone/>
              <a:defRPr/>
            </a:pPr>
            <a:r>
              <a:rPr lang="en-US" sz="1100" b="1" dirty="0" smtClean="0">
                <a:solidFill>
                  <a:schemeClr val="tx1"/>
                </a:solidFill>
                <a:latin typeface="Comic Sans MS" pitchFamily="66" charset="0"/>
              </a:rPr>
              <a:t>AQUARIOUS</a:t>
            </a:r>
            <a:r>
              <a:rPr lang="en-US" sz="900" b="1" dirty="0" smtClean="0">
                <a:solidFill>
                  <a:schemeClr val="tx1"/>
                </a:solidFill>
                <a:latin typeface="Comic Sans MS" pitchFamily="66" charset="0"/>
              </a:rPr>
              <a:t>: You’ll drown in the river Tisa. You don’t have lucky day.</a:t>
            </a:r>
          </a:p>
          <a:p>
            <a:pPr marL="274320" algn="ctr">
              <a:lnSpc>
                <a:spcPct val="150000"/>
              </a:lnSpc>
              <a:buFont typeface="Arial" charset="0"/>
              <a:buNone/>
              <a:defRPr/>
            </a:pPr>
            <a:r>
              <a:rPr lang="en-US" sz="1100" b="1" dirty="0" smtClean="0">
                <a:solidFill>
                  <a:schemeClr val="tx1"/>
                </a:solidFill>
                <a:latin typeface="Comic Sans MS" pitchFamily="66" charset="0"/>
              </a:rPr>
              <a:t>PISCES</a:t>
            </a:r>
            <a:r>
              <a:rPr lang="en-US" sz="900" b="1" dirty="0" smtClean="0">
                <a:solidFill>
                  <a:schemeClr val="tx1"/>
                </a:solidFill>
                <a:latin typeface="Comic Sans MS" pitchFamily="66" charset="0"/>
              </a:rPr>
              <a:t>: You are going to wash potatoes and that will be your job for life. Your lucky day is 27</a:t>
            </a:r>
            <a:r>
              <a:rPr lang="en-US" sz="900" b="1" baseline="30000" dirty="0" smtClean="0">
                <a:solidFill>
                  <a:schemeClr val="tx1"/>
                </a:solidFill>
                <a:latin typeface="Comic Sans MS" pitchFamily="66" charset="0"/>
              </a:rPr>
              <a:t>th</a:t>
            </a:r>
            <a:r>
              <a:rPr lang="en-US" sz="900" b="1" dirty="0" smtClean="0">
                <a:solidFill>
                  <a:schemeClr val="tx1"/>
                </a:solidFill>
                <a:latin typeface="Comic Sans MS" pitchFamily="66" charset="0"/>
              </a:rPr>
              <a:t> April.</a:t>
            </a:r>
          </a:p>
          <a:p>
            <a:pPr algn="ctr">
              <a:buFont typeface="Arial" charset="0"/>
              <a:buChar char="•"/>
              <a:defRPr/>
            </a:pPr>
            <a:r>
              <a:rPr lang="en-US" sz="900" b="1" dirty="0" smtClean="0">
                <a:solidFill>
                  <a:srgbClr val="FFFF00"/>
                </a:solidFill>
                <a:latin typeface="Comic Sans MS" pitchFamily="66" charset="0"/>
              </a:rPr>
              <a:t> </a:t>
            </a:r>
          </a:p>
          <a:p>
            <a:pPr>
              <a:buFont typeface="Arial" charset="0"/>
              <a:buChar char="•"/>
              <a:defRPr/>
            </a:pPr>
            <a:r>
              <a:rPr lang="en-US" sz="900" dirty="0" smtClean="0">
                <a:solidFill>
                  <a:srgbClr val="FFFF00"/>
                </a:solidFill>
                <a:latin typeface="Comic Sans MS" pitchFamily="66" charset="0"/>
              </a:rPr>
              <a:t> </a:t>
            </a:r>
          </a:p>
          <a:p>
            <a:pPr eaLnBrk="1" hangingPunct="1">
              <a:buFont typeface="Arial" charset="0"/>
              <a:buChar char="•"/>
              <a:defRPr/>
            </a:pPr>
            <a:endParaRPr lang="en-US" sz="800" dirty="0" smtClean="0"/>
          </a:p>
        </p:txBody>
      </p:sp>
      <p:pic>
        <p:nvPicPr>
          <p:cNvPr id="204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04800"/>
            <a:ext cx="9239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638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638800"/>
            <a:ext cx="895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743200"/>
            <a:ext cx="136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971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752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114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486400"/>
            <a:ext cx="68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638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5562600"/>
            <a:ext cx="990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6200" y="5410200"/>
            <a:ext cx="962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1676400"/>
            <a:ext cx="8953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4114800"/>
            <a:ext cx="857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rtlCol="0">
            <a:normAutofit fontScale="90000"/>
          </a:bodyPr>
          <a:lstStyle/>
          <a:p>
            <a:pPr eaLnBrk="1" fontAlgn="auto" hangingPunct="1">
              <a:spcAft>
                <a:spcPts val="0"/>
              </a:spcAft>
              <a:defRPr/>
            </a:pPr>
            <a:r>
              <a:rPr lang="en-US" dirty="0" smtClean="0">
                <a:solidFill>
                  <a:srgbClr val="FF0000"/>
                </a:solidFill>
              </a:rPr>
              <a:t>                      </a:t>
            </a:r>
            <a:br>
              <a:rPr lang="en-US" dirty="0" smtClean="0">
                <a:solidFill>
                  <a:srgbClr val="FF0000"/>
                </a:solidFill>
              </a:rPr>
            </a:br>
            <a:r>
              <a:rPr lang="en-US" dirty="0" smtClean="0">
                <a:solidFill>
                  <a:srgbClr val="FF0000"/>
                </a:solidFill>
              </a:rPr>
              <a:t>                       CONTENT</a:t>
            </a:r>
            <a:r>
              <a:rPr lang="en-US" dirty="0" smtClean="0">
                <a:latin typeface="Times New Roman"/>
              </a:rPr>
              <a:t>					</a:t>
            </a:r>
          </a:p>
        </p:txBody>
      </p:sp>
      <p:sp>
        <p:nvSpPr>
          <p:cNvPr id="3" name="Text Placeholder 2"/>
          <p:cNvSpPr>
            <a:spLocks noGrp="1"/>
          </p:cNvSpPr>
          <p:nvPr>
            <p:ph type="body" idx="1"/>
          </p:nvPr>
        </p:nvSpPr>
        <p:spPr>
          <a:xfrm>
            <a:off x="304800" y="1600200"/>
            <a:ext cx="8534400" cy="5105400"/>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eaLnBrk="1" hangingPunct="1">
              <a:lnSpc>
                <a:spcPct val="80000"/>
              </a:lnSpc>
              <a:buFont typeface="Arial" charset="0"/>
              <a:buNone/>
              <a:defRPr/>
            </a:pPr>
            <a:r>
              <a:rPr lang="en-US" sz="1200" dirty="0" smtClean="0">
                <a:solidFill>
                  <a:srgbClr val="FF0000"/>
                </a:solidFill>
              </a:rPr>
              <a:t>	</a:t>
            </a:r>
          </a:p>
          <a:p>
            <a:pPr>
              <a:buFont typeface="Arial" charset="0"/>
              <a:buChar char="•"/>
              <a:defRPr/>
            </a:pPr>
            <a:r>
              <a:rPr lang="en-US" sz="1800" b="1" dirty="0" smtClean="0">
                <a:solidFill>
                  <a:schemeClr val="tx1">
                    <a:lumMod val="95000"/>
                    <a:lumOff val="5000"/>
                  </a:schemeClr>
                </a:solidFill>
              </a:rPr>
              <a:t>Trying to present our knowledge of English and encourage other pupils to start learning it by showing that this language is far more than just a grammar and texts that we are doing on classes, we decided to create this magazine to prove that English can be fun. So, enjoy reading it and if  you have any suggestions we would be happy to listen to them and input them into our project. </a:t>
            </a:r>
          </a:p>
          <a:p>
            <a:pPr eaLnBrk="1" hangingPunct="1">
              <a:lnSpc>
                <a:spcPct val="80000"/>
              </a:lnSpc>
              <a:buFont typeface="Arial" charset="0"/>
              <a:buNone/>
              <a:defRPr/>
            </a:pPr>
            <a:r>
              <a:rPr lang="en-US" sz="1800" b="1" dirty="0" smtClean="0">
                <a:solidFill>
                  <a:schemeClr val="tx1">
                    <a:lumMod val="95000"/>
                    <a:lumOff val="5000"/>
                  </a:schemeClr>
                </a:solidFill>
              </a:rPr>
              <a:t>   	</a:t>
            </a:r>
          </a:p>
          <a:p>
            <a:pPr eaLnBrk="1" hangingPunct="1">
              <a:lnSpc>
                <a:spcPct val="80000"/>
              </a:lnSpc>
              <a:buFont typeface="Arial" charset="0"/>
              <a:buNone/>
              <a:defRPr/>
            </a:pPr>
            <a:r>
              <a:rPr lang="en-US" sz="1400" b="1" dirty="0" smtClean="0">
                <a:solidFill>
                  <a:schemeClr val="tx1">
                    <a:lumMod val="95000"/>
                    <a:lumOff val="5000"/>
                  </a:schemeClr>
                </a:solidFill>
              </a:rPr>
              <a:t>	Thanks and happy reading. </a:t>
            </a:r>
            <a:r>
              <a:rPr lang="en-US" sz="1400" b="1" dirty="0" smtClean="0">
                <a:solidFill>
                  <a:schemeClr val="tx1">
                    <a:lumMod val="95000"/>
                    <a:lumOff val="5000"/>
                  </a:schemeClr>
                </a:solidFill>
                <a:sym typeface="Wingdings" pitchFamily="2" charset="2"/>
              </a:rPr>
              <a:t></a:t>
            </a:r>
            <a:endParaRPr lang="en-US" sz="1400" b="1" dirty="0" smtClean="0">
              <a:solidFill>
                <a:schemeClr val="tx1">
                  <a:lumMod val="95000"/>
                  <a:lumOff val="5000"/>
                </a:schemeClr>
              </a:solidFill>
            </a:endParaRPr>
          </a:p>
          <a:p>
            <a:pPr>
              <a:buFont typeface="Arial" charset="0"/>
              <a:buChar char="•"/>
              <a:defRPr/>
            </a:pPr>
            <a:r>
              <a:rPr lang="en-US" sz="1800" b="1" dirty="0" smtClean="0"/>
              <a:t> </a:t>
            </a:r>
          </a:p>
          <a:p>
            <a:pPr>
              <a:buFont typeface="Arial" charset="0"/>
              <a:buChar char="•"/>
              <a:defRPr/>
            </a:pPr>
            <a:endParaRPr lang="en-US" sz="1800" b="1" dirty="0" smtClean="0">
              <a:solidFill>
                <a:srgbClr val="FF0000"/>
              </a:solidFill>
            </a:endParaRPr>
          </a:p>
          <a:p>
            <a:pPr>
              <a:buFont typeface="Arial" charset="0"/>
              <a:buChar char="•"/>
              <a:defRPr/>
            </a:pPr>
            <a:endParaRPr lang="en-US" sz="1800" b="1" dirty="0" smtClean="0">
              <a:solidFill>
                <a:srgbClr val="FF0000"/>
              </a:solidFill>
            </a:endParaRPr>
          </a:p>
          <a:p>
            <a:pPr>
              <a:buFont typeface="Arial" charset="0"/>
              <a:buChar char="•"/>
              <a:defRPr/>
            </a:pPr>
            <a:r>
              <a:rPr lang="en-US" sz="1800" b="1" dirty="0" smtClean="0">
                <a:solidFill>
                  <a:srgbClr val="FF0000"/>
                </a:solidFill>
              </a:rPr>
              <a:t>Music                                           -    </a:t>
            </a:r>
            <a:r>
              <a:rPr lang="en-US" sz="1800" i="1" dirty="0" smtClean="0">
                <a:solidFill>
                  <a:srgbClr val="FF0000"/>
                </a:solidFill>
              </a:rPr>
              <a:t>Rihanna……..........System of a down………..EKV </a:t>
            </a:r>
          </a:p>
          <a:p>
            <a:pPr>
              <a:buFont typeface="Arial" charset="0"/>
              <a:buChar char="•"/>
              <a:defRPr/>
            </a:pPr>
            <a:r>
              <a:rPr lang="en-US" sz="1800" b="1" dirty="0" smtClean="0">
                <a:solidFill>
                  <a:srgbClr val="FF0000"/>
                </a:solidFill>
              </a:rPr>
              <a:t> Entertainment                           -    </a:t>
            </a:r>
            <a:r>
              <a:rPr lang="en-US" sz="1800" i="1" dirty="0" smtClean="0">
                <a:solidFill>
                  <a:srgbClr val="FF0000"/>
                </a:solidFill>
              </a:rPr>
              <a:t>Funny English……….. Jokes……………. facts or fiction</a:t>
            </a:r>
          </a:p>
          <a:p>
            <a:pPr>
              <a:buFont typeface="Arial" charset="0"/>
              <a:buChar char="•"/>
              <a:defRPr/>
            </a:pPr>
            <a:r>
              <a:rPr lang="en-US" sz="1800" b="1" dirty="0" smtClean="0">
                <a:solidFill>
                  <a:srgbClr val="FF0000"/>
                </a:solidFill>
              </a:rPr>
              <a:t> Interviews                                  -     </a:t>
            </a:r>
            <a:r>
              <a:rPr lang="en-US" sz="1800" i="1" dirty="0" smtClean="0">
                <a:solidFill>
                  <a:srgbClr val="FF0000"/>
                </a:solidFill>
              </a:rPr>
              <a:t>Math Teacher …………English Teacher</a:t>
            </a:r>
          </a:p>
          <a:p>
            <a:pPr>
              <a:buFont typeface="Arial" charset="0"/>
              <a:buChar char="•"/>
              <a:defRPr/>
            </a:pPr>
            <a:r>
              <a:rPr lang="en-US" sz="1800" b="1" dirty="0" smtClean="0">
                <a:solidFill>
                  <a:srgbClr val="FF0000"/>
                </a:solidFill>
              </a:rPr>
              <a:t> Film                                             -     </a:t>
            </a:r>
            <a:r>
              <a:rPr lang="en-US" sz="1800" i="1" dirty="0" smtClean="0">
                <a:solidFill>
                  <a:srgbClr val="FF0000"/>
                </a:solidFill>
              </a:rPr>
              <a:t>Hancock…… The Fourth Man</a:t>
            </a:r>
            <a:r>
              <a:rPr lang="sr-Latn-CS" sz="1800" i="1" dirty="0" smtClean="0">
                <a:solidFill>
                  <a:srgbClr val="FF0000"/>
                </a:solidFill>
              </a:rPr>
              <a:t>......Desperate housewives</a:t>
            </a:r>
            <a:endParaRPr lang="en-US" sz="1800" i="1" dirty="0" smtClean="0">
              <a:solidFill>
                <a:srgbClr val="FF0000"/>
              </a:solidFill>
            </a:endParaRPr>
          </a:p>
          <a:p>
            <a:pPr>
              <a:buFont typeface="Arial" charset="0"/>
              <a:buChar char="•"/>
              <a:defRPr/>
            </a:pPr>
            <a:r>
              <a:rPr lang="en-US" sz="1800" b="1" dirty="0" smtClean="0">
                <a:solidFill>
                  <a:srgbClr val="FF0000"/>
                </a:solidFill>
              </a:rPr>
              <a:t> Sport                                           -     </a:t>
            </a:r>
            <a:r>
              <a:rPr lang="en-US" sz="1800" i="1" dirty="0" smtClean="0">
                <a:solidFill>
                  <a:srgbClr val="FF0000"/>
                </a:solidFill>
              </a:rPr>
              <a:t>Introduction</a:t>
            </a:r>
            <a:r>
              <a:rPr lang="en-US" sz="1800" b="1" i="1" dirty="0" smtClean="0">
                <a:solidFill>
                  <a:srgbClr val="FF0000"/>
                </a:solidFill>
              </a:rPr>
              <a:t>………….. </a:t>
            </a:r>
            <a:r>
              <a:rPr lang="en-US" sz="1800" i="1" dirty="0" smtClean="0">
                <a:solidFill>
                  <a:srgbClr val="FF0000"/>
                </a:solidFill>
              </a:rPr>
              <a:t>Michael Phelps</a:t>
            </a:r>
          </a:p>
          <a:p>
            <a:pPr>
              <a:buFont typeface="Arial" charset="0"/>
              <a:buChar char="•"/>
              <a:defRPr/>
            </a:pPr>
            <a:r>
              <a:rPr lang="en-US" sz="1800" b="1" dirty="0" smtClean="0">
                <a:solidFill>
                  <a:srgbClr val="FF0000"/>
                </a:solidFill>
              </a:rPr>
              <a:t> My favourite  instruments      -    </a:t>
            </a:r>
            <a:r>
              <a:rPr lang="en-US" sz="1800" i="1" dirty="0" smtClean="0">
                <a:solidFill>
                  <a:srgbClr val="FF0000"/>
                </a:solidFill>
              </a:rPr>
              <a:t>Violin</a:t>
            </a:r>
          </a:p>
          <a:p>
            <a:pPr>
              <a:buFont typeface="Arial" charset="0"/>
              <a:buChar char="•"/>
              <a:defRPr/>
            </a:pPr>
            <a:r>
              <a:rPr lang="en-US" sz="1800" b="1" dirty="0" smtClean="0">
                <a:solidFill>
                  <a:srgbClr val="FF0000"/>
                </a:solidFill>
              </a:rPr>
              <a:t> Funny Horoscope 	     -     </a:t>
            </a:r>
            <a:r>
              <a:rPr lang="en-US" sz="1800" i="1" dirty="0" smtClean="0">
                <a:solidFill>
                  <a:srgbClr val="FF0000"/>
                </a:solidFill>
              </a:rPr>
              <a:t>read about your future</a:t>
            </a:r>
          </a:p>
          <a:p>
            <a:pPr>
              <a:buFont typeface="Arial" charset="0"/>
              <a:buChar char="•"/>
              <a:defRPr/>
            </a:pPr>
            <a:r>
              <a:rPr lang="en-US" sz="1800" b="1" dirty="0" smtClean="0">
                <a:solidFill>
                  <a:srgbClr val="FF0000"/>
                </a:solidFill>
              </a:rPr>
              <a:t>  Paparazzo 		     -    </a:t>
            </a:r>
            <a:r>
              <a:rPr lang="en-US" sz="1800" i="1" dirty="0" smtClean="0">
                <a:solidFill>
                  <a:srgbClr val="FF0000"/>
                </a:solidFill>
              </a:rPr>
              <a:t>Teachers of Serbian and Physics </a:t>
            </a:r>
          </a:p>
          <a:p>
            <a:pPr>
              <a:buFont typeface="Arial" charset="0"/>
              <a:buChar char="•"/>
              <a:defRPr/>
            </a:pPr>
            <a:r>
              <a:rPr lang="en-US" sz="1800" b="1" dirty="0" smtClean="0">
                <a:solidFill>
                  <a:srgbClr val="FF0000"/>
                </a:solidFill>
              </a:rPr>
              <a:t> Don’t be lazy be popular	     -   </a:t>
            </a:r>
            <a:r>
              <a:rPr lang="en-US" sz="1800" i="1" dirty="0" smtClean="0">
                <a:solidFill>
                  <a:srgbClr val="FF0000"/>
                </a:solidFill>
              </a:rPr>
              <a:t>be  part of a team “Sweet Years”</a:t>
            </a:r>
            <a:endParaRPr lang="en-US" sz="1200" i="1" dirty="0" smtClean="0">
              <a:solidFill>
                <a:srgbClr val="FF0000"/>
              </a:solidFill>
            </a:endParaRPr>
          </a:p>
          <a:p>
            <a:pPr>
              <a:buFont typeface="Arial" charset="0"/>
              <a:buChar char="•"/>
              <a:defRPr/>
            </a:pPr>
            <a:endParaRPr lang="en-US" sz="1200" b="1" dirty="0" smtClean="0">
              <a:solidFill>
                <a:srgbClr val="FF0000"/>
              </a:solidFill>
            </a:endParaRPr>
          </a:p>
          <a:p>
            <a:pPr eaLnBrk="1" hangingPunct="1">
              <a:lnSpc>
                <a:spcPct val="80000"/>
              </a:lnSpc>
              <a:buFont typeface="Arial" charset="0"/>
              <a:buNone/>
              <a:defRPr/>
            </a:pPr>
            <a:r>
              <a:rPr lang="en-US" sz="1200" b="1" dirty="0" smtClean="0">
                <a:solidFill>
                  <a:schemeClr val="tx1">
                    <a:lumMod val="95000"/>
                    <a:lumOff val="5000"/>
                  </a:schemeClr>
                </a:solidFill>
              </a:rPr>
              <a:t>	</a:t>
            </a:r>
          </a:p>
          <a:p>
            <a:pPr algn="ctr" eaLnBrk="1" hangingPunct="1">
              <a:lnSpc>
                <a:spcPct val="80000"/>
              </a:lnSpc>
              <a:buFont typeface="Arial" charset="0"/>
              <a:buNone/>
              <a:defRPr/>
            </a:pPr>
            <a:endParaRPr lang="en-US" sz="1200" dirty="0" smtClean="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096962"/>
          </a:xfrm>
        </p:spPr>
        <p:style>
          <a:lnRef idx="0">
            <a:scrgbClr r="0" g="0" b="0"/>
          </a:lnRef>
          <a:fillRef idx="1001">
            <a:schemeClr val="dk1"/>
          </a:fillRef>
          <a:effectRef idx="0">
            <a:scrgbClr r="0" g="0" b="0"/>
          </a:effectRef>
          <a:fontRef idx="major"/>
        </p:style>
        <p:txBody>
          <a:bodyPr/>
          <a:lstStyle/>
          <a:p>
            <a:pPr eaLnBrk="1" hangingPunct="1">
              <a:defRPr/>
            </a:pPr>
            <a:r>
              <a:rPr lang="en-US" dirty="0" smtClean="0">
                <a:solidFill>
                  <a:srgbClr val="FF0000"/>
                </a:solidFill>
                <a:latin typeface="Times New Roman" pitchFamily="18" charset="0"/>
              </a:rPr>
              <a:t>PAPARAZZO</a:t>
            </a:r>
          </a:p>
        </p:txBody>
      </p:sp>
      <p:sp>
        <p:nvSpPr>
          <p:cNvPr id="21507" name="Text Placeholder 2"/>
          <p:cNvSpPr>
            <a:spLocks noGrp="1"/>
          </p:cNvSpPr>
          <p:nvPr>
            <p:ph type="body" idx="1"/>
          </p:nvPr>
        </p:nvSpPr>
        <p:spPr>
          <a:xfrm>
            <a:off x="228600" y="1524000"/>
            <a:ext cx="8763000" cy="5181600"/>
          </a:xfrm>
        </p:spPr>
        <p:style>
          <a:lnRef idx="1">
            <a:schemeClr val="accent5"/>
          </a:lnRef>
          <a:fillRef idx="2">
            <a:schemeClr val="accent5"/>
          </a:fillRef>
          <a:effectRef idx="1">
            <a:schemeClr val="accent5"/>
          </a:effectRef>
          <a:fontRef idx="minor">
            <a:schemeClr val="dk1"/>
          </a:fontRef>
        </p:style>
        <p:txBody>
          <a:bodyPr/>
          <a:lstStyle/>
          <a:p>
            <a:pPr eaLnBrk="1" hangingPunct="1">
              <a:buFont typeface="Arial" charset="0"/>
              <a:buNone/>
              <a:defRPr/>
            </a:pPr>
            <a:r>
              <a:rPr lang="en-US" dirty="0" smtClean="0"/>
              <a:t>,                                 </a:t>
            </a:r>
          </a:p>
          <a:p>
            <a:pPr eaLnBrk="1" hangingPunct="1">
              <a:buFont typeface="Arial" charset="0"/>
              <a:buNone/>
              <a:defRPr/>
            </a:pPr>
            <a:endParaRPr lang="en-US" dirty="0" smtClean="0"/>
          </a:p>
          <a:p>
            <a:pPr eaLnBrk="1" hangingPunct="1">
              <a:buFont typeface="Arial" charset="0"/>
              <a:buNone/>
              <a:defRPr/>
            </a:pPr>
            <a:endParaRPr lang="en-US" dirty="0" smtClean="0"/>
          </a:p>
        </p:txBody>
      </p:sp>
      <p:pic>
        <p:nvPicPr>
          <p:cNvPr id="2150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8" y="1736725"/>
            <a:ext cx="24765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90800"/>
            <a:ext cx="23907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2711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a:ln>
            <a:miter lim="800000"/>
            <a:headEnd/>
            <a:tailEnd/>
          </a:ln>
        </p:spPr>
        <p:style>
          <a:lnRef idx="0">
            <a:scrgbClr r="0" g="0" b="0"/>
          </a:lnRef>
          <a:fillRef idx="1002">
            <a:schemeClr val="dk2"/>
          </a:fillRef>
          <a:effectRef idx="0">
            <a:scrgbClr r="0" g="0" b="0"/>
          </a:effectRef>
          <a:fontRef idx="major"/>
        </p:style>
        <p:txBody>
          <a:bodyPr/>
          <a:lstStyle/>
          <a:p>
            <a:pPr>
              <a:defRPr/>
            </a:pPr>
            <a:r>
              <a:rPr lang="en-US" sz="3600" dirty="0" smtClean="0">
                <a:latin typeface="Showcard Gothic" pitchFamily="82" charset="0"/>
              </a:rPr>
              <a:t>Don’t    be     lazy,   be     popular!!</a:t>
            </a:r>
            <a:endParaRPr lang="en-US" sz="3600" dirty="0"/>
          </a:p>
        </p:txBody>
      </p:sp>
      <p:sp>
        <p:nvSpPr>
          <p:cNvPr id="3" name="Content Placeholder 2"/>
          <p:cNvSpPr>
            <a:spLocks noGrp="1"/>
          </p:cNvSpPr>
          <p:nvPr>
            <p:ph idx="1"/>
          </p:nvPr>
        </p:nvSpPr>
        <p:spPr>
          <a:xfrm>
            <a:off x="1676400" y="2819400"/>
            <a:ext cx="6096000" cy="3810000"/>
          </a:xfrm>
          <a:ln>
            <a:solidFill>
              <a:schemeClr val="accent1"/>
            </a:solidFill>
            <a:miter lim="800000"/>
            <a:headEnd/>
            <a:tailEnd/>
          </a:ln>
        </p:spPr>
        <p:style>
          <a:lnRef idx="0">
            <a:scrgbClr r="0" g="0" b="0"/>
          </a:lnRef>
          <a:fillRef idx="1003">
            <a:schemeClr val="dk2"/>
          </a:fillRef>
          <a:effectRef idx="0">
            <a:scrgbClr r="0" g="0" b="0"/>
          </a:effectRef>
          <a:fontRef idx="major"/>
        </p:style>
        <p:txBody>
          <a:bodyPr/>
          <a:lstStyle/>
          <a:p>
            <a:pPr>
              <a:buFont typeface="Arial" charset="0"/>
              <a:buNone/>
              <a:defRPr/>
            </a:pPr>
            <a:r>
              <a:rPr lang="en-US" sz="2000" dirty="0" smtClean="0"/>
              <a:t>	</a:t>
            </a:r>
            <a:r>
              <a:rPr lang="en-US" sz="2000" dirty="0" smtClean="0">
                <a:solidFill>
                  <a:schemeClr val="bg1"/>
                </a:solidFill>
                <a:latin typeface="Arial Narrow" pitchFamily="34" charset="0"/>
              </a:rPr>
              <a:t>Eno je devojcica.  Znam ja nju. Zove se Milena. Ima plavu kosu i najlepse plave oci. Tata joj se zove Slobodan, vrlo vredan covek. Zasto se ona meni toliko svidja? Da vam kazem, ne znam. Ali Milena je moja velika ljubav jos od prosle godine.  I tako ja gledam u nju a ona mene……. i ne primecuje.  Sedi na zidicu sa svojim drugaricama i nesto razgovaraju.  Mozda pricaju o meni? Ah, to bi bas bilo dobro, da sam ja njihova glavna tema.  Ma, nema veze. Ko zna  sta sve moze da se desi. Imam ja jos vremena da nadjem svoju srecu, imam ja jos vremena da nadjem drugu plavu, smedju, crnu kosu i najlepse oci, bilo koje boje da su. Da, jos sam mlad.</a:t>
            </a:r>
          </a:p>
        </p:txBody>
      </p:sp>
      <p:sp>
        <p:nvSpPr>
          <p:cNvPr id="22536" name="Text Placeholder 3"/>
          <p:cNvSpPr>
            <a:spLocks noGrp="1"/>
          </p:cNvSpPr>
          <p:nvPr>
            <p:ph type="body" sz="half" idx="2"/>
          </p:nvPr>
        </p:nvSpPr>
        <p:spPr>
          <a:xfrm>
            <a:off x="457200" y="1435100"/>
            <a:ext cx="8153400" cy="1231900"/>
          </a:xfrm>
        </p:spPr>
        <p:txBody>
          <a:bodyPr/>
          <a:lstStyle/>
          <a:p>
            <a:r>
              <a:rPr lang="sr-Latn-CS" altLang="en-US" sz="1800" smtClean="0">
                <a:latin typeface="Arial Rounded MT Bold" pitchFamily="34" charset="0"/>
              </a:rPr>
              <a:t>If </a:t>
            </a:r>
            <a:r>
              <a:rPr lang="en-US" altLang="en-US" sz="1800" smtClean="0">
                <a:latin typeface="Arial Rounded MT Bold" pitchFamily="34" charset="0"/>
              </a:rPr>
              <a:t>you </a:t>
            </a:r>
            <a:r>
              <a:rPr lang="sr-Latn-CS" altLang="en-US" sz="1800" smtClean="0">
                <a:latin typeface="Arial Rounded MT Bold" pitchFamily="34" charset="0"/>
              </a:rPr>
              <a:t>want to be popular in </a:t>
            </a:r>
            <a:r>
              <a:rPr lang="en-US" altLang="en-US" sz="1800" smtClean="0">
                <a:latin typeface="Arial Rounded MT Bold" pitchFamily="34" charset="0"/>
              </a:rPr>
              <a:t>y</a:t>
            </a:r>
            <a:r>
              <a:rPr lang="sr-Latn-CS" altLang="en-US" sz="1800" smtClean="0">
                <a:latin typeface="Arial Rounded MT Bold" pitchFamily="34" charset="0"/>
              </a:rPr>
              <a:t>our</a:t>
            </a:r>
            <a:r>
              <a:rPr lang="en-US" altLang="en-US" sz="1800" smtClean="0">
                <a:latin typeface="Arial Rounded MT Bold" pitchFamily="34" charset="0"/>
              </a:rPr>
              <a:t> school</a:t>
            </a:r>
            <a:r>
              <a:rPr lang="sr-Latn-CS" altLang="en-US" sz="1800" smtClean="0">
                <a:latin typeface="Arial Rounded MT Bold" pitchFamily="34" charset="0"/>
              </a:rPr>
              <a:t>  </a:t>
            </a:r>
            <a:r>
              <a:rPr lang="en-US" altLang="en-US" sz="1800" smtClean="0">
                <a:latin typeface="Arial Rounded MT Bold" pitchFamily="34" charset="0"/>
              </a:rPr>
              <a:t>take a part in our educative game. What you have to do is to translate the following text in English. The student whose translation is the best one will be given a page in our magazine. He/She will be interviewed and  photographed.</a:t>
            </a:r>
            <a:endParaRPr lang="sr-Latn-CS" altLang="en-US" sz="1800" smtClean="0">
              <a:latin typeface="Arial Rounded MT Bold" pitchFamily="34" charset="0"/>
            </a:endParaRPr>
          </a:p>
          <a:p>
            <a:endParaRPr lang="en-US" altLang="en-US" sz="1800" smtClean="0">
              <a:latin typeface="Arial Rounded MT Bold" pitchFamily="34" charset="0"/>
            </a:endParaRPr>
          </a:p>
          <a:p>
            <a:endParaRPr lang="en-US" altLang="en-US" smtClean="0">
              <a:solidFill>
                <a:schemeClr val="bg1"/>
              </a:solidFill>
              <a:latin typeface="Showcard Gothic" pitchFamily="82"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style>
          <a:lnRef idx="0">
            <a:scrgbClr r="0" g="0" b="0"/>
          </a:lnRef>
          <a:fillRef idx="1002">
            <a:schemeClr val="lt1"/>
          </a:fillRef>
          <a:effectRef idx="0">
            <a:scrgbClr r="0" g="0" b="0"/>
          </a:effectRef>
          <a:fontRef idx="major"/>
        </p:style>
        <p:txBody>
          <a:bodyPr/>
          <a:lstStyle/>
          <a:p>
            <a:pPr>
              <a:defRPr/>
            </a:pPr>
            <a:r>
              <a:rPr lang="sr-Latn-CS" dirty="0" smtClean="0"/>
              <a:t/>
            </a:r>
            <a:br>
              <a:rPr lang="sr-Latn-CS" dirty="0" smtClean="0"/>
            </a:br>
            <a:r>
              <a:rPr lang="sr-Latn-CS" dirty="0" smtClean="0"/>
              <a:t>This magazine exists thanks to</a:t>
            </a:r>
            <a:r>
              <a:rPr lang="en-US" dirty="0" smtClean="0"/>
              <a:t>:</a:t>
            </a:r>
            <a:br>
              <a:rPr lang="en-US" dirty="0" smtClean="0"/>
            </a:br>
            <a:endParaRPr lang="en-US" dirty="0"/>
          </a:p>
        </p:txBody>
      </p:sp>
      <p:sp>
        <p:nvSpPr>
          <p:cNvPr id="3" name="Content Placeholder 2"/>
          <p:cNvSpPr>
            <a:spLocks noGrp="1"/>
          </p:cNvSpPr>
          <p:nvPr>
            <p:ph sz="half" idx="1"/>
          </p:nvPr>
        </p:nvSpPr>
        <p:spPr>
          <a:ln>
            <a:miter lim="800000"/>
            <a:headEnd/>
            <a:tailEnd/>
          </a:ln>
        </p:spPr>
        <p:style>
          <a:lnRef idx="0">
            <a:scrgbClr r="0" g="0" b="0"/>
          </a:lnRef>
          <a:fillRef idx="1002">
            <a:schemeClr val="lt1"/>
          </a:fillRef>
          <a:effectRef idx="0">
            <a:scrgbClr r="0" g="0" b="0"/>
          </a:effectRef>
          <a:fontRef idx="major"/>
        </p:style>
        <p:txBody>
          <a:bodyPr/>
          <a:lstStyle/>
          <a:p>
            <a:pPr>
              <a:buFont typeface="Arial" charset="0"/>
              <a:buChar char="•"/>
              <a:defRPr/>
            </a:pPr>
            <a:r>
              <a:rPr lang="sr-Latn-CS" sz="1600" dirty="0" smtClean="0"/>
              <a:t>Biljana Miletic</a:t>
            </a:r>
          </a:p>
          <a:p>
            <a:pPr>
              <a:buFont typeface="Arial" charset="0"/>
              <a:buChar char="•"/>
              <a:defRPr/>
            </a:pPr>
            <a:r>
              <a:rPr lang="sr-Latn-CS" sz="1600" dirty="0" smtClean="0"/>
              <a:t>Miroslava Ivanov</a:t>
            </a:r>
          </a:p>
          <a:p>
            <a:pPr>
              <a:buFont typeface="Arial" charset="0"/>
              <a:buChar char="•"/>
              <a:defRPr/>
            </a:pPr>
            <a:r>
              <a:rPr lang="sr-Latn-CS" sz="1600" dirty="0" smtClean="0"/>
              <a:t>Radmila Topalski</a:t>
            </a:r>
          </a:p>
          <a:p>
            <a:pPr>
              <a:buFont typeface="Arial" charset="0"/>
              <a:buChar char="•"/>
              <a:defRPr/>
            </a:pPr>
            <a:r>
              <a:rPr lang="sr-Latn-CS" sz="1600" dirty="0" smtClean="0"/>
              <a:t>Snezana Đoric</a:t>
            </a:r>
          </a:p>
          <a:p>
            <a:pPr>
              <a:buFont typeface="Arial" charset="0"/>
              <a:buChar char="•"/>
              <a:defRPr/>
            </a:pPr>
            <a:r>
              <a:rPr lang="sr-Latn-CS" sz="1600" dirty="0" smtClean="0"/>
              <a:t>Dragica Ćurčin</a:t>
            </a:r>
          </a:p>
          <a:p>
            <a:pPr>
              <a:buFont typeface="Arial" charset="0"/>
              <a:buChar char="•"/>
              <a:defRPr/>
            </a:pPr>
            <a:r>
              <a:rPr lang="sr-Latn-CS" sz="1600" dirty="0" smtClean="0"/>
              <a:t>Branka Mrkšić</a:t>
            </a:r>
          </a:p>
          <a:p>
            <a:pPr>
              <a:buFont typeface="Arial" charset="0"/>
              <a:buChar char="•"/>
              <a:defRPr/>
            </a:pPr>
            <a:r>
              <a:rPr lang="sr-Latn-CS" sz="1600" dirty="0" smtClean="0"/>
              <a:t>Nemanja  Dobanovacki</a:t>
            </a:r>
          </a:p>
          <a:p>
            <a:pPr>
              <a:buFont typeface="Arial" charset="0"/>
              <a:buChar char="•"/>
              <a:defRPr/>
            </a:pPr>
            <a:r>
              <a:rPr lang="sr-Latn-CS" sz="1600" dirty="0" smtClean="0"/>
              <a:t>Marko Ivkov</a:t>
            </a:r>
          </a:p>
          <a:p>
            <a:pPr>
              <a:buFont typeface="Arial" charset="0"/>
              <a:buChar char="•"/>
              <a:defRPr/>
            </a:pPr>
            <a:r>
              <a:rPr lang="sr-Latn-CS" sz="1600" dirty="0" smtClean="0"/>
              <a:t>Borislav Stojsin</a:t>
            </a:r>
          </a:p>
          <a:p>
            <a:pPr>
              <a:buFont typeface="Arial" charset="0"/>
              <a:buChar char="•"/>
              <a:defRPr/>
            </a:pPr>
            <a:r>
              <a:rPr lang="sr-Latn-CS" sz="1600" dirty="0" smtClean="0"/>
              <a:t>Sara Lapadat</a:t>
            </a:r>
          </a:p>
          <a:p>
            <a:pPr>
              <a:buFont typeface="Arial" charset="0"/>
              <a:buChar char="•"/>
              <a:defRPr/>
            </a:pPr>
            <a:r>
              <a:rPr lang="sr-Latn-CS" sz="1600" dirty="0" smtClean="0"/>
              <a:t>Ksenja Stajic</a:t>
            </a:r>
          </a:p>
          <a:p>
            <a:pPr>
              <a:buFont typeface="Arial" charset="0"/>
              <a:buChar char="•"/>
              <a:defRPr/>
            </a:pPr>
            <a:r>
              <a:rPr lang="sr-Latn-CS" sz="1600" dirty="0" smtClean="0"/>
              <a:t>Marija Cvjetkovic</a:t>
            </a:r>
          </a:p>
          <a:p>
            <a:pPr>
              <a:buFont typeface="Arial" charset="0"/>
              <a:buChar char="•"/>
              <a:defRPr/>
            </a:pPr>
            <a:r>
              <a:rPr lang="sr-Latn-CS" sz="1600" dirty="0" smtClean="0"/>
              <a:t> Stevica</a:t>
            </a:r>
            <a:r>
              <a:rPr lang="en-US" sz="1600" dirty="0" smtClean="0"/>
              <a:t> Mitrovic</a:t>
            </a:r>
            <a:endParaRPr lang="sr-Latn-CS" sz="1600" dirty="0" smtClean="0"/>
          </a:p>
          <a:p>
            <a:pPr>
              <a:buFont typeface="Arial" charset="0"/>
              <a:buChar char="•"/>
              <a:defRPr/>
            </a:pPr>
            <a:r>
              <a:rPr lang="sr-Latn-CS" sz="1600" dirty="0" smtClean="0"/>
              <a:t>Dragana</a:t>
            </a:r>
            <a:r>
              <a:rPr lang="en-US" sz="1600" dirty="0" smtClean="0"/>
              <a:t> </a:t>
            </a:r>
            <a:r>
              <a:rPr lang="sr-Latn-CS" sz="1600" dirty="0" smtClean="0"/>
              <a:t> Arsin</a:t>
            </a:r>
          </a:p>
          <a:p>
            <a:pPr>
              <a:buFont typeface="Arial" charset="0"/>
              <a:buChar char="•"/>
              <a:defRPr/>
            </a:pPr>
            <a:endParaRPr lang="en-US" sz="1600" dirty="0" smtClean="0"/>
          </a:p>
        </p:txBody>
      </p:sp>
      <p:sp>
        <p:nvSpPr>
          <p:cNvPr id="4" name="Content Placeholder 3"/>
          <p:cNvSpPr>
            <a:spLocks noGrp="1"/>
          </p:cNvSpPr>
          <p:nvPr>
            <p:ph sz="half" idx="2"/>
          </p:nvPr>
        </p:nvSpPr>
        <p:spPr>
          <a:ln>
            <a:miter lim="800000"/>
            <a:headEnd/>
            <a:tailEnd/>
          </a:ln>
        </p:spPr>
        <p:style>
          <a:lnRef idx="0">
            <a:scrgbClr r="0" g="0" b="0"/>
          </a:lnRef>
          <a:fillRef idx="1003">
            <a:schemeClr val="lt1"/>
          </a:fillRef>
          <a:effectRef idx="0">
            <a:scrgbClr r="0" g="0" b="0"/>
          </a:effectRef>
          <a:fontRef idx="major"/>
        </p:style>
        <p:txBody>
          <a:bodyPr/>
          <a:lstStyle/>
          <a:p>
            <a:pPr>
              <a:buFont typeface="Arial" charset="0"/>
              <a:buChar char="•"/>
              <a:defRPr/>
            </a:pPr>
            <a:r>
              <a:rPr lang="sr-Latn-CS" dirty="0" smtClean="0"/>
              <a:t>We also want to thank teachers who were willing to answer our interview questions and teachers whose photos you can see on the PAPARAZZO page.</a:t>
            </a:r>
          </a:p>
          <a:p>
            <a:pPr>
              <a:buFont typeface="Arial" charset="0"/>
              <a:buChar char="•"/>
              <a:defRPr/>
            </a:pPr>
            <a:endParaRPr lang="sr-Latn-CS" dirty="0" smtClean="0"/>
          </a:p>
          <a:p>
            <a:pPr>
              <a:buFont typeface="Arial" charset="0"/>
              <a:buNone/>
              <a:defRPr/>
            </a:pPr>
            <a:endParaRPr lang="sr-Latn-CS" dirty="0" smtClean="0"/>
          </a:p>
          <a:p>
            <a:pPr>
              <a:buFont typeface="Arial" charset="0"/>
              <a:buChar char="•"/>
              <a:defRPr/>
            </a:pPr>
            <a:endParaRPr lang="sr-Latn-CS" dirty="0" smtClean="0"/>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39762"/>
          </a:xfrm>
        </p:spPr>
        <p:style>
          <a:lnRef idx="1">
            <a:schemeClr val="dk1"/>
          </a:lnRef>
          <a:fillRef idx="3">
            <a:schemeClr val="dk1"/>
          </a:fillRef>
          <a:effectRef idx="2">
            <a:schemeClr val="dk1"/>
          </a:effectRef>
          <a:fontRef idx="minor">
            <a:schemeClr val="lt1"/>
          </a:fontRef>
        </p:style>
        <p:txBody>
          <a:bodyPr rtlCol="0">
            <a:normAutofit fontScale="90000"/>
          </a:bodyPr>
          <a:lstStyle/>
          <a:p>
            <a:pPr eaLnBrk="1" fontAlgn="auto" hangingPunct="1">
              <a:spcAft>
                <a:spcPts val="0"/>
              </a:spcAft>
              <a:defRPr/>
            </a:pPr>
            <a:r>
              <a:rPr lang="en-US" dirty="0" smtClean="0">
                <a:solidFill>
                  <a:srgbClr val="FF0000"/>
                </a:solidFill>
                <a:latin typeface="Times New Roman"/>
              </a:rPr>
              <a:t>Music: art that makes our souls bloom</a:t>
            </a:r>
          </a:p>
        </p:txBody>
      </p:sp>
      <p:sp>
        <p:nvSpPr>
          <p:cNvPr id="3" name="Text Placeholder 2"/>
          <p:cNvSpPr>
            <a:spLocks noGrp="1"/>
          </p:cNvSpPr>
          <p:nvPr>
            <p:ph type="body" idx="1"/>
          </p:nvPr>
        </p:nvSpPr>
        <p:spPr>
          <a:xfrm>
            <a:off x="228600" y="1066800"/>
            <a:ext cx="8458200" cy="5638800"/>
          </a:xfrm>
        </p:spPr>
        <p:style>
          <a:lnRef idx="1">
            <a:schemeClr val="accent3"/>
          </a:lnRef>
          <a:fillRef idx="2">
            <a:schemeClr val="accent3"/>
          </a:fillRef>
          <a:effectRef idx="1">
            <a:schemeClr val="accent3"/>
          </a:effectRef>
          <a:fontRef idx="minor">
            <a:schemeClr val="dk1"/>
          </a:fontRef>
        </p:style>
        <p:txBody>
          <a:bodyPr rtlCol="0">
            <a:normAutofit fontScale="85000" lnSpcReduction="20000"/>
          </a:bodyPr>
          <a:lstStyle/>
          <a:p>
            <a:pPr eaLnBrk="1" fontAlgn="auto" hangingPunct="1">
              <a:spcAft>
                <a:spcPts val="0"/>
              </a:spcAft>
              <a:defRPr/>
            </a:pPr>
            <a:endParaRPr lang="en-US" sz="1600" dirty="0" smtClean="0"/>
          </a:p>
          <a:p>
            <a:pPr eaLnBrk="1" fontAlgn="auto" hangingPunct="1">
              <a:spcAft>
                <a:spcPts val="0"/>
              </a:spcAft>
              <a:defRPr/>
            </a:pPr>
            <a:endParaRPr lang="en-US" sz="1600" dirty="0" smtClean="0"/>
          </a:p>
          <a:p>
            <a:pPr eaLnBrk="1" fontAlgn="auto" hangingPunct="1">
              <a:spcAft>
                <a:spcPts val="0"/>
              </a:spcAft>
              <a:defRPr/>
            </a:pPr>
            <a:r>
              <a:rPr lang="en-US" sz="1600" dirty="0" smtClean="0"/>
              <a:t>Rihanna </a:t>
            </a:r>
            <a:r>
              <a:rPr lang="en-US" sz="1600" dirty="0"/>
              <a:t>has teamed up with H&amp;M and other </a:t>
            </a:r>
            <a:r>
              <a:rPr lang="en-US" sz="1600" dirty="0" smtClean="0"/>
              <a:t>celebrities</a:t>
            </a:r>
          </a:p>
          <a:p>
            <a:pPr eaLnBrk="1" fontAlgn="auto" hangingPunct="1">
              <a:spcAft>
                <a:spcPts val="0"/>
              </a:spcAft>
              <a:defRPr/>
            </a:pPr>
            <a:r>
              <a:rPr lang="en-US" sz="1600" dirty="0" smtClean="0"/>
              <a:t> </a:t>
            </a:r>
            <a:r>
              <a:rPr lang="en-US" sz="1600" dirty="0"/>
              <a:t>like Timbaland </a:t>
            </a:r>
            <a:r>
              <a:rPr lang="en-US" sz="1600" dirty="0" smtClean="0"/>
              <a:t>and </a:t>
            </a:r>
            <a:r>
              <a:rPr lang="en-US" sz="1600" dirty="0"/>
              <a:t>Good Charlotte for "Fashion </a:t>
            </a:r>
            <a:endParaRPr lang="en-US" sz="1600" dirty="0" smtClean="0"/>
          </a:p>
          <a:p>
            <a:pPr eaLnBrk="1" fontAlgn="auto" hangingPunct="1">
              <a:spcAft>
                <a:spcPts val="0"/>
              </a:spcAft>
              <a:defRPr/>
            </a:pPr>
            <a:r>
              <a:rPr lang="en-US" sz="1600" dirty="0" smtClean="0"/>
              <a:t>against </a:t>
            </a:r>
            <a:r>
              <a:rPr lang="en-US" sz="1600" dirty="0"/>
              <a:t>AIDS". </a:t>
            </a:r>
            <a:endParaRPr lang="en-US" sz="1600" dirty="0" smtClean="0"/>
          </a:p>
          <a:p>
            <a:pPr eaLnBrk="1" fontAlgn="auto" hangingPunct="1">
              <a:spcAft>
                <a:spcPts val="0"/>
              </a:spcAft>
              <a:defRPr/>
            </a:pPr>
            <a:r>
              <a:rPr lang="en-US" sz="1600" dirty="0" smtClean="0"/>
              <a:t>The </a:t>
            </a:r>
            <a:r>
              <a:rPr lang="en-US" sz="1600" dirty="0"/>
              <a:t>collection </a:t>
            </a:r>
            <a:r>
              <a:rPr lang="en-US" sz="1600" dirty="0" smtClean="0"/>
              <a:t>is </a:t>
            </a:r>
            <a:r>
              <a:rPr lang="en-US" sz="1600" dirty="0"/>
              <a:t>designed to spread awareness </a:t>
            </a:r>
            <a:endParaRPr lang="en-US" sz="1600" dirty="0" smtClean="0"/>
          </a:p>
          <a:p>
            <a:pPr eaLnBrk="1" fontAlgn="auto" hangingPunct="1">
              <a:spcAft>
                <a:spcPts val="0"/>
              </a:spcAft>
              <a:defRPr/>
            </a:pPr>
            <a:r>
              <a:rPr lang="en-US" sz="1600" dirty="0" smtClean="0"/>
              <a:t>about </a:t>
            </a:r>
            <a:r>
              <a:rPr lang="en-US" sz="1600" dirty="0"/>
              <a:t>HIV/AIDS. </a:t>
            </a:r>
            <a:r>
              <a:rPr lang="en-US" sz="1600" dirty="0" smtClean="0"/>
              <a:t>It </a:t>
            </a:r>
            <a:r>
              <a:rPr lang="en-US" sz="1600" dirty="0"/>
              <a:t>was released at </a:t>
            </a:r>
            <a:r>
              <a:rPr lang="en-US" sz="1600" dirty="0" smtClean="0"/>
              <a:t>H&amp;M</a:t>
            </a:r>
          </a:p>
          <a:p>
            <a:pPr eaLnBrk="1" fontAlgn="auto" hangingPunct="1">
              <a:spcAft>
                <a:spcPts val="0"/>
              </a:spcAft>
              <a:defRPr/>
            </a:pPr>
            <a:r>
              <a:rPr lang="en-US" sz="1600" dirty="0" smtClean="0"/>
              <a:t> </a:t>
            </a:r>
            <a:r>
              <a:rPr lang="en-US" sz="1600" dirty="0"/>
              <a:t>in early February 2008.[26] She </a:t>
            </a:r>
            <a:r>
              <a:rPr lang="en-US" sz="1600" dirty="0" smtClean="0"/>
              <a:t>went</a:t>
            </a:r>
          </a:p>
          <a:p>
            <a:pPr eaLnBrk="1" fontAlgn="auto" hangingPunct="1">
              <a:spcAft>
                <a:spcPts val="0"/>
              </a:spcAft>
              <a:defRPr/>
            </a:pPr>
            <a:r>
              <a:rPr lang="en-US" sz="1600" dirty="0" smtClean="0"/>
              <a:t> </a:t>
            </a:r>
            <a:r>
              <a:rPr lang="en-US" sz="1600" dirty="0"/>
              <a:t>on the Glow in the Dark Tour with Kanye West</a:t>
            </a:r>
            <a:r>
              <a:rPr lang="en-US" sz="1600" dirty="0" smtClean="0"/>
              <a:t>,</a:t>
            </a:r>
          </a:p>
          <a:p>
            <a:pPr eaLnBrk="1" fontAlgn="auto" hangingPunct="1">
              <a:spcAft>
                <a:spcPts val="0"/>
              </a:spcAft>
              <a:defRPr/>
            </a:pPr>
            <a:r>
              <a:rPr lang="en-US" sz="1600" dirty="0" smtClean="0"/>
              <a:t> </a:t>
            </a:r>
            <a:r>
              <a:rPr lang="en-US" sz="1600" dirty="0"/>
              <a:t>Lupe Fiasco, and N.E.R.D.[27]</a:t>
            </a:r>
          </a:p>
          <a:p>
            <a:pPr eaLnBrk="1" fontAlgn="auto" hangingPunct="1">
              <a:spcAft>
                <a:spcPts val="0"/>
              </a:spcAft>
              <a:defRPr/>
            </a:pPr>
            <a:r>
              <a:rPr lang="en-US" sz="1600" dirty="0"/>
              <a:t> </a:t>
            </a:r>
            <a:r>
              <a:rPr lang="en-US" sz="1600" dirty="0" smtClean="0"/>
              <a:t>There </a:t>
            </a:r>
            <a:r>
              <a:rPr lang="en-US" sz="1600" dirty="0"/>
              <a:t>are conflicting reports about her next album. </a:t>
            </a:r>
            <a:endParaRPr lang="en-US" sz="1600" dirty="0" smtClean="0"/>
          </a:p>
          <a:p>
            <a:pPr eaLnBrk="1" fontAlgn="auto" hangingPunct="1">
              <a:spcAft>
                <a:spcPts val="0"/>
              </a:spcAft>
              <a:defRPr/>
            </a:pPr>
            <a:r>
              <a:rPr lang="en-US" sz="1600" dirty="0" smtClean="0"/>
              <a:t>MTV.com </a:t>
            </a:r>
            <a:r>
              <a:rPr lang="en-US" sz="1600" dirty="0"/>
              <a:t>reported that Rihanna has now gone </a:t>
            </a:r>
            <a:endParaRPr lang="en-US" sz="1600" dirty="0" smtClean="0"/>
          </a:p>
          <a:p>
            <a:pPr eaLnBrk="1" fontAlgn="auto" hangingPunct="1">
              <a:spcAft>
                <a:spcPts val="0"/>
              </a:spcAft>
              <a:defRPr/>
            </a:pPr>
            <a:r>
              <a:rPr lang="en-US" sz="1600" dirty="0" smtClean="0"/>
              <a:t>into </a:t>
            </a:r>
            <a:r>
              <a:rPr lang="en-US" sz="1600" dirty="0"/>
              <a:t>the studio </a:t>
            </a:r>
            <a:r>
              <a:rPr lang="en-US" sz="1600" dirty="0" smtClean="0"/>
              <a:t>to </a:t>
            </a:r>
            <a:r>
              <a:rPr lang="en-US" sz="1600" dirty="0"/>
              <a:t>start recording her fourth album,[28</a:t>
            </a:r>
            <a:r>
              <a:rPr lang="en-US" sz="1600" dirty="0" smtClean="0"/>
              <a:t>]</a:t>
            </a:r>
            <a:endParaRPr lang="sr-Latn-CS" sz="1600" dirty="0" smtClean="0"/>
          </a:p>
          <a:p>
            <a:pPr eaLnBrk="1" fontAlgn="auto" hangingPunct="1">
              <a:spcAft>
                <a:spcPts val="0"/>
              </a:spcAft>
              <a:defRPr/>
            </a:pPr>
            <a:r>
              <a:rPr lang="en-US" sz="1600" dirty="0" smtClean="0"/>
              <a:t> </a:t>
            </a:r>
            <a:r>
              <a:rPr lang="en-US" sz="1600" dirty="0"/>
              <a:t>but </a:t>
            </a:r>
            <a:endParaRPr lang="en-US" sz="1600" dirty="0" smtClean="0"/>
          </a:p>
          <a:p>
            <a:pPr eaLnBrk="1" fontAlgn="auto" hangingPunct="1">
              <a:spcAft>
                <a:spcPts val="0"/>
              </a:spcAft>
              <a:defRPr/>
            </a:pPr>
            <a:r>
              <a:rPr lang="en-US" sz="1600" dirty="0" smtClean="0"/>
              <a:t>on </a:t>
            </a:r>
            <a:r>
              <a:rPr lang="en-US" sz="1600" dirty="0"/>
              <a:t>the Ryan Seacrest show Rihanna said </a:t>
            </a:r>
            <a:endParaRPr lang="en-US" sz="1600" dirty="0" smtClean="0"/>
          </a:p>
          <a:p>
            <a:pPr eaLnBrk="1" fontAlgn="auto" hangingPunct="1">
              <a:spcAft>
                <a:spcPts val="0"/>
              </a:spcAft>
              <a:defRPr/>
            </a:pPr>
            <a:r>
              <a:rPr lang="en-US" sz="1600" dirty="0" smtClean="0"/>
              <a:t>"</a:t>
            </a:r>
            <a:r>
              <a:rPr lang="en-US" sz="1600" dirty="0"/>
              <a:t>I am not in the studio yet, </a:t>
            </a:r>
            <a:endParaRPr lang="en-US" sz="1600" dirty="0" smtClean="0"/>
          </a:p>
          <a:p>
            <a:pPr eaLnBrk="1" fontAlgn="auto" hangingPunct="1">
              <a:spcAft>
                <a:spcPts val="0"/>
              </a:spcAft>
              <a:defRPr/>
            </a:pPr>
            <a:r>
              <a:rPr lang="en-US" sz="1600" dirty="0" smtClean="0"/>
              <a:t>Not </a:t>
            </a:r>
            <a:r>
              <a:rPr lang="en-US" sz="1600" dirty="0"/>
              <a:t>yet no, We're not gonna have an album out this year, </a:t>
            </a:r>
            <a:endParaRPr lang="en-US" sz="1600" dirty="0" smtClean="0"/>
          </a:p>
          <a:p>
            <a:pPr eaLnBrk="1" fontAlgn="auto" hangingPunct="1">
              <a:spcAft>
                <a:spcPts val="0"/>
              </a:spcAft>
              <a:defRPr/>
            </a:pPr>
            <a:r>
              <a:rPr lang="en-US" sz="1600" dirty="0" smtClean="0"/>
              <a:t>probably </a:t>
            </a:r>
            <a:r>
              <a:rPr lang="en-US" sz="1600" dirty="0"/>
              <a:t>the top of next year in 2009</a:t>
            </a:r>
            <a:r>
              <a:rPr lang="en-US" sz="1600" dirty="0" smtClean="0"/>
              <a:t>."</a:t>
            </a:r>
            <a:endParaRPr lang="en-US" sz="1600" dirty="0"/>
          </a:p>
          <a:p>
            <a:pPr eaLnBrk="1" fontAlgn="auto" hangingPunct="1">
              <a:spcAft>
                <a:spcPts val="0"/>
              </a:spcAft>
              <a:defRPr/>
            </a:pPr>
            <a:r>
              <a:rPr lang="en-US" sz="1600" dirty="0" smtClean="0"/>
              <a:t>In </a:t>
            </a:r>
            <a:r>
              <a:rPr lang="en-US" sz="1600" dirty="0"/>
              <a:t>the near future, Rihanna is scheduled to work with </a:t>
            </a:r>
            <a:endParaRPr lang="en-US" sz="1600" dirty="0" smtClean="0"/>
          </a:p>
          <a:p>
            <a:pPr eaLnBrk="1" fontAlgn="auto" hangingPunct="1">
              <a:spcAft>
                <a:spcPts val="0"/>
              </a:spcAft>
              <a:defRPr/>
            </a:pPr>
            <a:r>
              <a:rPr lang="en-US" sz="1600" dirty="0" smtClean="0"/>
              <a:t>Ryan </a:t>
            </a:r>
            <a:r>
              <a:rPr lang="en-US" sz="1600" dirty="0"/>
              <a:t>Tedder who named her as 'The Next Britney'.[29</a:t>
            </a:r>
            <a:r>
              <a:rPr lang="en-US" sz="1600" dirty="0" smtClean="0"/>
              <a:t>]</a:t>
            </a:r>
          </a:p>
          <a:p>
            <a:pPr eaLnBrk="1" fontAlgn="auto" hangingPunct="1">
              <a:spcAft>
                <a:spcPts val="0"/>
              </a:spcAft>
              <a:defRPr/>
            </a:pPr>
            <a:r>
              <a:rPr lang="en-US" sz="1600" dirty="0" smtClean="0"/>
              <a:t> </a:t>
            </a:r>
            <a:r>
              <a:rPr lang="en-US" sz="1600" dirty="0"/>
              <a:t>Rihanna will be a godmother of the eight </a:t>
            </a:r>
            <a:r>
              <a:rPr lang="en-US" sz="1600" dirty="0" smtClean="0"/>
              <a:t>season</a:t>
            </a:r>
          </a:p>
          <a:p>
            <a:pPr eaLnBrk="1" fontAlgn="auto" hangingPunct="1">
              <a:spcAft>
                <a:spcPts val="0"/>
              </a:spcAft>
              <a:defRPr/>
            </a:pPr>
            <a:r>
              <a:rPr lang="en-US" sz="1600" dirty="0" smtClean="0"/>
              <a:t> </a:t>
            </a:r>
            <a:r>
              <a:rPr lang="en-US" sz="1600" dirty="0"/>
              <a:t>of Star Academy France.[30</a:t>
            </a:r>
            <a:r>
              <a:rPr lang="en-US" sz="1600" dirty="0" smtClean="0"/>
              <a:t>]</a:t>
            </a:r>
          </a:p>
          <a:p>
            <a:pPr eaLnBrk="1" fontAlgn="auto" hangingPunct="1">
              <a:spcAft>
                <a:spcPts val="0"/>
              </a:spcAft>
              <a:defRPr/>
            </a:pPr>
            <a:endParaRPr lang="en-US" sz="1050" dirty="0" smtClean="0"/>
          </a:p>
          <a:p>
            <a:pPr eaLnBrk="1" fontAlgn="auto" hangingPunct="1">
              <a:spcAft>
                <a:spcPts val="0"/>
              </a:spcAft>
              <a:defRPr/>
            </a:pPr>
            <a:endParaRPr lang="en-US" sz="1050" dirty="0" smtClean="0"/>
          </a:p>
          <a:p>
            <a:pPr eaLnBrk="1" fontAlgn="auto" hangingPunct="1">
              <a:spcAft>
                <a:spcPts val="0"/>
              </a:spcAft>
              <a:defRPr/>
            </a:pPr>
            <a:endParaRPr lang="en-US" sz="1050" dirty="0" smtClean="0"/>
          </a:p>
          <a:p>
            <a:pPr algn="ctr" eaLnBrk="1" fontAlgn="auto" hangingPunct="1">
              <a:spcAft>
                <a:spcPts val="0"/>
              </a:spcAft>
              <a:buFont typeface="Arial" charset="0"/>
              <a:buNone/>
              <a:defRPr/>
            </a:pPr>
            <a:r>
              <a:rPr lang="en-US" sz="1050" dirty="0" smtClean="0"/>
              <a:t>Translated by Dragica and Branka VII 5</a:t>
            </a:r>
            <a:endParaRPr lang="en-US" sz="1050" dirty="0"/>
          </a:p>
          <a:p>
            <a:pPr eaLnBrk="1" fontAlgn="auto" hangingPunct="1">
              <a:spcAft>
                <a:spcPts val="0"/>
              </a:spcAft>
              <a:defRPr/>
            </a:pPr>
            <a:endParaRPr lang="en-US" sz="800" dirty="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43000"/>
            <a:ext cx="25146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274638"/>
            <a:ext cx="8382000" cy="5059362"/>
          </a:xfrm>
        </p:spPr>
        <p:txBody>
          <a:bodyPr/>
          <a:lstStyle/>
          <a:p>
            <a:pPr eaLnBrk="1" hangingPunct="1"/>
            <a:endParaRPr lang="en-US" altLang="en-US" smtClean="0">
              <a:latin typeface="Times New Roman" pitchFamily="18" charset="0"/>
            </a:endParaRPr>
          </a:p>
        </p:txBody>
      </p:sp>
      <p:sp>
        <p:nvSpPr>
          <p:cNvPr id="3" name="Text Placeholder 2"/>
          <p:cNvSpPr>
            <a:spLocks noGrp="1"/>
          </p:cNvSpPr>
          <p:nvPr>
            <p:ph type="body" idx="1"/>
          </p:nvPr>
        </p:nvSpPr>
        <p:spPr>
          <a:xfrm>
            <a:off x="381000" y="5562600"/>
            <a:ext cx="8305800" cy="1066800"/>
          </a:xfrm>
        </p:spPr>
        <p:style>
          <a:lnRef idx="1">
            <a:schemeClr val="accent5"/>
          </a:lnRef>
          <a:fillRef idx="3">
            <a:schemeClr val="accent5"/>
          </a:fillRef>
          <a:effectRef idx="2">
            <a:schemeClr val="accent5"/>
          </a:effectRef>
          <a:fontRef idx="minor">
            <a:schemeClr val="lt1"/>
          </a:fontRef>
        </p:style>
        <p:txBody>
          <a:bodyPr rtlCol="0">
            <a:normAutofit fontScale="47500" lnSpcReduction="20000"/>
          </a:bodyPr>
          <a:lstStyle/>
          <a:p>
            <a:pPr eaLnBrk="1" fontAlgn="auto" hangingPunct="1">
              <a:spcAft>
                <a:spcPts val="0"/>
              </a:spcAft>
              <a:defRPr/>
            </a:pPr>
            <a:r>
              <a:rPr lang="en-US" dirty="0">
                <a:solidFill>
                  <a:schemeClr val="tx1"/>
                </a:solidFill>
              </a:rPr>
              <a:t>System Of A Down-SOAD is Californian gang, formed 1994. Songs of SOAD are mix of </a:t>
            </a:r>
            <a:r>
              <a:rPr lang="en-US" dirty="0" smtClean="0">
                <a:solidFill>
                  <a:schemeClr val="tx1"/>
                </a:solidFill>
              </a:rPr>
              <a:t>metal nu metal hardcore </a:t>
            </a:r>
            <a:r>
              <a:rPr lang="en-US" dirty="0">
                <a:solidFill>
                  <a:schemeClr val="tx1"/>
                </a:solidFill>
              </a:rPr>
              <a:t>and Armenian music.  SOAD are : Serj Tankian (vocal,keyboard and guitar), Daron Malakian (guitar and vocal), - Shavarsh "Shavo" Odadjian (bass) and John Dolmayan (drums).Their albums are System of a Down(1998), Toxicity(2001), Steal This Album!(2002), Mezmerize(2005) and Hypnotize(2005).SOAD-s best songs are B.Y.O.B.( Bring Your Own Bombs) and 'Chop Suey.</a:t>
            </a:r>
          </a:p>
          <a:p>
            <a:pPr eaLnBrk="1" fontAlgn="auto" hangingPunct="1">
              <a:spcAft>
                <a:spcPts val="0"/>
              </a:spcAft>
              <a:defRPr/>
            </a:pPr>
            <a:endParaRPr lang="en-US" dirty="0"/>
          </a:p>
        </p:txBody>
      </p:sp>
      <p:pic>
        <p:nvPicPr>
          <p:cNvPr id="4" name="Picture 3"/>
          <p:cNvPicPr/>
          <p:nvPr/>
        </p:nvPicPr>
        <p:blipFill>
          <a:blip r:embed="rId2"/>
          <a:srcRect/>
          <a:stretch>
            <a:fillRect/>
          </a:stretch>
        </p:blipFill>
        <p:spPr bwMode="auto">
          <a:xfrm>
            <a:off x="304800" y="152400"/>
            <a:ext cx="8382000" cy="51816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267200"/>
          </a:xfrm>
          <a:ln>
            <a:miter lim="800000"/>
            <a:headEnd/>
            <a:tailEnd/>
          </a:ln>
        </p:spPr>
        <p:style>
          <a:lnRef idx="1">
            <a:schemeClr val="accent3"/>
          </a:lnRef>
          <a:fillRef idx="2">
            <a:schemeClr val="accent3"/>
          </a:fillRef>
          <a:effectRef idx="1">
            <a:schemeClr val="accent3"/>
          </a:effectRef>
          <a:fontRef idx="minor">
            <a:schemeClr val="dk1"/>
          </a:fontRef>
        </p:style>
        <p:txBody>
          <a:bodyPr numCol="2" rtlCol="0">
            <a:noAutofit/>
          </a:bodyPr>
          <a:lstStyle/>
          <a:p>
            <a:pPr algn="l" eaLnBrk="1" fontAlgn="auto" hangingPunct="1">
              <a:spcAft>
                <a:spcPts val="0"/>
              </a:spcAft>
              <a:defRPr/>
            </a:pPr>
            <a:r>
              <a:rPr lang="en-US" sz="900" dirty="0">
                <a:latin typeface="Arial" pitchFamily="34" charset="0"/>
                <a:cs typeface="Arial" pitchFamily="34" charset="0"/>
              </a:rPr>
              <a:t>CHOP </a:t>
            </a:r>
            <a:r>
              <a:rPr lang="en-US" sz="900" dirty="0" smtClean="0">
                <a:latin typeface="Arial" pitchFamily="34" charset="0"/>
                <a:cs typeface="Arial" pitchFamily="34" charset="0"/>
              </a:rPr>
              <a:t>SUEY</a:t>
            </a:r>
            <a:br>
              <a:rPr lang="en-US" sz="900" dirty="0" smtClean="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smtClean="0">
                <a:latin typeface="Arial" pitchFamily="34" charset="0"/>
                <a:cs typeface="Arial" pitchFamily="34" charset="0"/>
              </a:rPr>
              <a:t/>
            </a:r>
            <a:br>
              <a:rPr lang="en-US" sz="900" dirty="0" smtClean="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smtClean="0">
                <a:latin typeface="Arial" pitchFamily="34" charset="0"/>
                <a:cs typeface="Arial" pitchFamily="34" charset="0"/>
              </a:rPr>
              <a:t>Advertising's </a:t>
            </a:r>
            <a:r>
              <a:rPr lang="en-US" sz="900" dirty="0">
                <a:latin typeface="Arial" pitchFamily="34" charset="0"/>
                <a:cs typeface="Arial" pitchFamily="34" charset="0"/>
              </a:rPr>
              <a:t>got you on the run,</a:t>
            </a:r>
            <a:br>
              <a:rPr lang="en-US" sz="900" dirty="0">
                <a:latin typeface="Arial" pitchFamily="34" charset="0"/>
                <a:cs typeface="Arial" pitchFamily="34" charset="0"/>
              </a:rPr>
            </a:br>
            <a:r>
              <a:rPr lang="en-US" sz="900" dirty="0">
                <a:latin typeface="Arial" pitchFamily="34" charset="0"/>
                <a:cs typeface="Arial" pitchFamily="34" charset="0"/>
              </a:rPr>
              <a:t>Advertising's got you on the run.</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What a splendid pie,</a:t>
            </a:r>
            <a:br>
              <a:rPr lang="en-US" sz="900" dirty="0">
                <a:latin typeface="Arial" pitchFamily="34" charset="0"/>
                <a:cs typeface="Arial" pitchFamily="34" charset="0"/>
              </a:rPr>
            </a:br>
            <a:r>
              <a:rPr lang="en-US" sz="900" dirty="0">
                <a:latin typeface="Arial" pitchFamily="34" charset="0"/>
                <a:cs typeface="Arial" pitchFamily="34" charset="0"/>
              </a:rPr>
              <a:t>Pizza-pizza pie,</a:t>
            </a:r>
            <a:br>
              <a:rPr lang="en-US" sz="900" dirty="0">
                <a:latin typeface="Arial" pitchFamily="34" charset="0"/>
                <a:cs typeface="Arial" pitchFamily="34" charset="0"/>
              </a:rPr>
            </a:br>
            <a:r>
              <a:rPr lang="en-US" sz="900" dirty="0">
                <a:latin typeface="Arial" pitchFamily="34" charset="0"/>
                <a:cs typeface="Arial" pitchFamily="34" charset="0"/>
              </a:rPr>
              <a:t>Every minute, every second,</a:t>
            </a:r>
            <a:br>
              <a:rPr lang="en-US" sz="900" dirty="0">
                <a:latin typeface="Arial" pitchFamily="34" charset="0"/>
                <a:cs typeface="Arial" pitchFamily="34" charset="0"/>
              </a:rPr>
            </a:br>
            <a:r>
              <a:rPr lang="en-US" sz="900" dirty="0">
                <a:latin typeface="Arial" pitchFamily="34" charset="0"/>
                <a:cs typeface="Arial" pitchFamily="34" charset="0"/>
              </a:rPr>
              <a:t>Buy, buy, buy, buy, buy,</a:t>
            </a:r>
            <a:br>
              <a:rPr lang="en-US" sz="900" dirty="0">
                <a:latin typeface="Arial" pitchFamily="34" charset="0"/>
                <a:cs typeface="Arial" pitchFamily="34" charset="0"/>
              </a:rPr>
            </a:br>
            <a:r>
              <a:rPr lang="en-US" sz="900" dirty="0">
                <a:latin typeface="Arial" pitchFamily="34" charset="0"/>
                <a:cs typeface="Arial" pitchFamily="34" charset="0"/>
              </a:rPr>
              <a:t>What a splendid pie,</a:t>
            </a:r>
            <a:br>
              <a:rPr lang="en-US" sz="900" dirty="0">
                <a:latin typeface="Arial" pitchFamily="34" charset="0"/>
                <a:cs typeface="Arial" pitchFamily="34" charset="0"/>
              </a:rPr>
            </a:br>
            <a:r>
              <a:rPr lang="en-US" sz="900" dirty="0">
                <a:latin typeface="Arial" pitchFamily="34" charset="0"/>
                <a:cs typeface="Arial" pitchFamily="34" charset="0"/>
              </a:rPr>
              <a:t>Pizza-pizza pie,</a:t>
            </a:r>
            <a:br>
              <a:rPr lang="en-US" sz="900" dirty="0">
                <a:latin typeface="Arial" pitchFamily="34" charset="0"/>
                <a:cs typeface="Arial" pitchFamily="34" charset="0"/>
              </a:rPr>
            </a:br>
            <a:r>
              <a:rPr lang="en-US" sz="900" dirty="0">
                <a:latin typeface="Arial" pitchFamily="34" charset="0"/>
                <a:cs typeface="Arial" pitchFamily="34" charset="0"/>
              </a:rPr>
              <a:t>Every minute, every second,</a:t>
            </a:r>
            <a:br>
              <a:rPr lang="en-US" sz="900" dirty="0">
                <a:latin typeface="Arial" pitchFamily="34" charset="0"/>
                <a:cs typeface="Arial" pitchFamily="34" charset="0"/>
              </a:rPr>
            </a:br>
            <a:r>
              <a:rPr lang="en-US" sz="900" dirty="0">
                <a:latin typeface="Arial" pitchFamily="34" charset="0"/>
                <a:cs typeface="Arial" pitchFamily="34" charset="0"/>
              </a:rPr>
              <a:t>Buy, buy, buy, buy, buy.</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Pepperoni and green peppers</a:t>
            </a:r>
            <a:br>
              <a:rPr lang="en-US" sz="900" dirty="0">
                <a:latin typeface="Arial" pitchFamily="34" charset="0"/>
                <a:cs typeface="Arial" pitchFamily="34" charset="0"/>
              </a:rPr>
            </a:br>
            <a:r>
              <a:rPr lang="en-US" sz="900" dirty="0">
                <a:latin typeface="Arial" pitchFamily="34" charset="0"/>
                <a:cs typeface="Arial" pitchFamily="34" charset="0"/>
              </a:rPr>
              <a:t>Mushrooms, olive, chives,</a:t>
            </a:r>
            <a:br>
              <a:rPr lang="en-US" sz="900" dirty="0">
                <a:latin typeface="Arial" pitchFamily="34" charset="0"/>
                <a:cs typeface="Arial" pitchFamily="34" charset="0"/>
              </a:rPr>
            </a:br>
            <a:r>
              <a:rPr lang="en-US" sz="900" dirty="0">
                <a:latin typeface="Arial" pitchFamily="34" charset="0"/>
                <a:cs typeface="Arial" pitchFamily="34" charset="0"/>
              </a:rPr>
              <a:t>Pepperoni and green peppers</a:t>
            </a:r>
            <a:br>
              <a:rPr lang="en-US" sz="900" dirty="0">
                <a:latin typeface="Arial" pitchFamily="34" charset="0"/>
                <a:cs typeface="Arial" pitchFamily="34" charset="0"/>
              </a:rPr>
            </a:br>
            <a:r>
              <a:rPr lang="en-US" sz="900" dirty="0">
                <a:latin typeface="Arial" pitchFamily="34" charset="0"/>
                <a:cs typeface="Arial" pitchFamily="34" charset="0"/>
              </a:rPr>
              <a:t>Mushrooms, olive, chives.</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Need 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Pepperoni and green </a:t>
            </a:r>
            <a:r>
              <a:rPr lang="en-US" sz="900" dirty="0" smtClean="0">
                <a:latin typeface="Arial" pitchFamily="34" charset="0"/>
                <a:cs typeface="Arial" pitchFamily="34" charset="0"/>
              </a:rPr>
              <a:t>peppers		</a:t>
            </a:r>
            <a:br>
              <a:rPr lang="en-US" sz="900" dirty="0" smtClean="0">
                <a:latin typeface="Arial" pitchFamily="34" charset="0"/>
                <a:cs typeface="Arial" pitchFamily="34" charset="0"/>
              </a:rPr>
            </a:br>
            <a:r>
              <a:rPr lang="en-US" sz="900" dirty="0" smtClean="0">
                <a:latin typeface="Arial" pitchFamily="34" charset="0"/>
                <a:cs typeface="Arial" pitchFamily="34" charset="0"/>
              </a:rPr>
              <a:t>	 </a:t>
            </a: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Mushrooms, olive, chives.</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smtClean="0">
                <a:latin typeface="Arial" pitchFamily="34" charset="0"/>
                <a:cs typeface="Arial" pitchFamily="34" charset="0"/>
              </a:rPr>
              <a:t/>
            </a:r>
            <a:br>
              <a:rPr lang="en-US" sz="900" dirty="0" smtClean="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smtClean="0">
                <a:latin typeface="Arial" pitchFamily="34" charset="0"/>
                <a:cs typeface="Arial" pitchFamily="34" charset="0"/>
              </a:rPr>
              <a:t/>
            </a:r>
            <a:br>
              <a:rPr lang="en-US" sz="900" dirty="0" smtClean="0">
                <a:latin typeface="Arial" pitchFamily="34" charset="0"/>
                <a:cs typeface="Arial" pitchFamily="34" charset="0"/>
              </a:rPr>
            </a:br>
            <a:r>
              <a:rPr lang="en-US" sz="900" dirty="0" smtClean="0">
                <a:latin typeface="Arial" pitchFamily="34" charset="0"/>
                <a:cs typeface="Arial" pitchFamily="34" charset="0"/>
              </a:rPr>
              <a:t>Need </a:t>
            </a: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Therapy, therapy,</a:t>
            </a:r>
            <a:br>
              <a:rPr lang="en-US" sz="900" dirty="0">
                <a:latin typeface="Arial" pitchFamily="34" charset="0"/>
                <a:cs typeface="Arial" pitchFamily="34" charset="0"/>
              </a:rPr>
            </a:br>
            <a:r>
              <a:rPr lang="en-US" sz="900" dirty="0">
                <a:latin typeface="Arial" pitchFamily="34" charset="0"/>
                <a:cs typeface="Arial" pitchFamily="34" charset="0"/>
              </a:rPr>
              <a:t>Advertising causes need.</a:t>
            </a:r>
            <a:br>
              <a:rPr lang="en-US" sz="900" dirty="0">
                <a:latin typeface="Arial" pitchFamily="34" charset="0"/>
                <a:cs typeface="Arial" pitchFamily="34" charset="0"/>
              </a:rPr>
            </a:br>
            <a:r>
              <a:rPr lang="en-US" sz="900" dirty="0">
                <a:latin typeface="Arial" pitchFamily="34" charset="0"/>
                <a:cs typeface="Arial" pitchFamily="34" charset="0"/>
              </a:rPr>
              <a:t/>
            </a:r>
            <a:br>
              <a:rPr lang="en-US" sz="900" dirty="0">
                <a:latin typeface="Arial" pitchFamily="34" charset="0"/>
                <a:cs typeface="Arial" pitchFamily="34" charset="0"/>
              </a:rPr>
            </a:br>
            <a:r>
              <a:rPr lang="en-US" sz="900" dirty="0">
                <a:latin typeface="Arial" pitchFamily="34" charset="0"/>
                <a:cs typeface="Arial" pitchFamily="34" charset="0"/>
              </a:rPr>
              <a:t>Well advertising's got you on the run,</a:t>
            </a:r>
            <a:br>
              <a:rPr lang="en-US" sz="900" dirty="0">
                <a:latin typeface="Arial" pitchFamily="34" charset="0"/>
                <a:cs typeface="Arial" pitchFamily="34" charset="0"/>
              </a:rPr>
            </a:br>
            <a:r>
              <a:rPr lang="en-US" sz="900" dirty="0">
                <a:latin typeface="Arial" pitchFamily="34" charset="0"/>
                <a:cs typeface="Arial" pitchFamily="34" charset="0"/>
              </a:rPr>
              <a:t>Need therapy, therapy advertising causes,</a:t>
            </a:r>
            <a:br>
              <a:rPr lang="en-US" sz="900" dirty="0">
                <a:latin typeface="Arial" pitchFamily="34" charset="0"/>
                <a:cs typeface="Arial" pitchFamily="34" charset="0"/>
              </a:rPr>
            </a:br>
            <a:r>
              <a:rPr lang="en-US" sz="900" dirty="0">
                <a:latin typeface="Arial" pitchFamily="34" charset="0"/>
                <a:cs typeface="Arial" pitchFamily="34" charset="0"/>
              </a:rPr>
              <a:t>Well advertising's got you on the run,</a:t>
            </a:r>
            <a:br>
              <a:rPr lang="en-US" sz="900" dirty="0">
                <a:latin typeface="Arial" pitchFamily="34" charset="0"/>
                <a:cs typeface="Arial" pitchFamily="34" charset="0"/>
              </a:rPr>
            </a:br>
            <a:r>
              <a:rPr lang="en-US" sz="900" dirty="0">
                <a:latin typeface="Arial" pitchFamily="34" charset="0"/>
                <a:cs typeface="Arial" pitchFamily="34" charset="0"/>
              </a:rPr>
              <a:t>Need therapy, therapy advertising causes,</a:t>
            </a:r>
            <a:br>
              <a:rPr lang="en-US" sz="900" dirty="0">
                <a:latin typeface="Arial" pitchFamily="34" charset="0"/>
                <a:cs typeface="Arial" pitchFamily="34" charset="0"/>
              </a:rPr>
            </a:br>
            <a:r>
              <a:rPr lang="en-US" sz="900" dirty="0">
                <a:latin typeface="Arial" pitchFamily="34" charset="0"/>
                <a:cs typeface="Arial" pitchFamily="34" charset="0"/>
              </a:rPr>
              <a:t>Well advertising's got you on the run,</a:t>
            </a:r>
            <a:br>
              <a:rPr lang="en-US" sz="900" dirty="0">
                <a:latin typeface="Arial" pitchFamily="34" charset="0"/>
                <a:cs typeface="Arial" pitchFamily="34" charset="0"/>
              </a:rPr>
            </a:br>
            <a:r>
              <a:rPr lang="en-US" sz="900" dirty="0">
                <a:latin typeface="Arial" pitchFamily="34" charset="0"/>
                <a:cs typeface="Arial" pitchFamily="34" charset="0"/>
              </a:rPr>
              <a:t>Advertising's got you on the run,</a:t>
            </a:r>
            <a:br>
              <a:rPr lang="en-US" sz="900" dirty="0">
                <a:latin typeface="Arial" pitchFamily="34" charset="0"/>
                <a:cs typeface="Arial" pitchFamily="34" charset="0"/>
              </a:rPr>
            </a:br>
            <a:r>
              <a:rPr lang="en-US" sz="900" dirty="0">
                <a:latin typeface="Arial" pitchFamily="34" charset="0"/>
                <a:cs typeface="Arial" pitchFamily="34" charset="0"/>
              </a:rPr>
              <a:t>Advertising's got you on the run,</a:t>
            </a:r>
            <a:br>
              <a:rPr lang="en-US" sz="900" dirty="0">
                <a:latin typeface="Arial" pitchFamily="34" charset="0"/>
                <a:cs typeface="Arial" pitchFamily="34" charset="0"/>
              </a:rPr>
            </a:br>
            <a:r>
              <a:rPr lang="en-US" sz="900" dirty="0">
                <a:latin typeface="Arial" pitchFamily="34" charset="0"/>
                <a:cs typeface="Arial" pitchFamily="34" charset="0"/>
              </a:rPr>
              <a:t>Advertising's got you on the run,</a:t>
            </a:r>
            <a:br>
              <a:rPr lang="en-US" sz="900" dirty="0">
                <a:latin typeface="Arial" pitchFamily="34" charset="0"/>
                <a:cs typeface="Arial" pitchFamily="34" charset="0"/>
              </a:rPr>
            </a:br>
            <a:r>
              <a:rPr lang="en-US" sz="900" dirty="0">
                <a:latin typeface="Arial" pitchFamily="34" charset="0"/>
                <a:cs typeface="Arial" pitchFamily="34" charset="0"/>
              </a:rPr>
              <a:t>Advertising's got you on the run,</a:t>
            </a:r>
            <a:br>
              <a:rPr lang="en-US" sz="900" dirty="0">
                <a:latin typeface="Arial" pitchFamily="34" charset="0"/>
                <a:cs typeface="Arial" pitchFamily="34" charset="0"/>
              </a:rPr>
            </a:br>
            <a:r>
              <a:rPr lang="en-US" sz="900" dirty="0" smtClean="0">
                <a:latin typeface="Arial" pitchFamily="34" charset="0"/>
                <a:cs typeface="Arial" pitchFamily="34" charset="0"/>
              </a:rPr>
              <a:t/>
            </a:r>
            <a:br>
              <a:rPr lang="en-US" sz="900" dirty="0" smtClean="0">
                <a:latin typeface="Arial" pitchFamily="34" charset="0"/>
                <a:cs typeface="Arial" pitchFamily="34" charset="0"/>
              </a:rPr>
            </a:br>
            <a:r>
              <a:rPr lang="en-US" sz="900" dirty="0" smtClean="0">
                <a:latin typeface="Arial" pitchFamily="34" charset="0"/>
                <a:cs typeface="Arial" pitchFamily="34" charset="0"/>
              </a:rPr>
              <a:t>                                                                                         written by Sara VII5</a:t>
            </a:r>
          </a:p>
        </p:txBody>
      </p:sp>
      <p:sp>
        <p:nvSpPr>
          <p:cNvPr id="6147" name="Text Placeholder 2"/>
          <p:cNvSpPr>
            <a:spLocks noGrp="1"/>
          </p:cNvSpPr>
          <p:nvPr>
            <p:ph type="body" idx="1"/>
          </p:nvPr>
        </p:nvSpPr>
        <p:spPr>
          <a:xfrm>
            <a:off x="457200" y="4343400"/>
            <a:ext cx="8229600" cy="2362200"/>
          </a:xfrm>
        </p:spPr>
        <p:txBody>
          <a:bodyPr/>
          <a:lstStyle/>
          <a:p>
            <a:pPr eaLnBrk="1" hangingPunct="1"/>
            <a:endParaRPr lang="en-US" altLang="en-US" smtClean="0"/>
          </a:p>
        </p:txBody>
      </p:sp>
      <p:pic>
        <p:nvPicPr>
          <p:cNvPr id="5" name="Picture 4"/>
          <p:cNvPicPr/>
          <p:nvPr/>
        </p:nvPicPr>
        <p:blipFill>
          <a:blip r:embed="rId2"/>
          <a:srcRect/>
          <a:stretch>
            <a:fillRect/>
          </a:stretch>
        </p:blipFill>
        <p:spPr bwMode="auto">
          <a:xfrm>
            <a:off x="914400" y="4419600"/>
            <a:ext cx="73914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idx="1"/>
          </p:nvPr>
        </p:nvSpPr>
        <p:spPr>
          <a:xfrm>
            <a:off x="4419600" y="381000"/>
            <a:ext cx="4267200" cy="6248400"/>
          </a:xfrm>
        </p:spPr>
        <p:txBody>
          <a:bodyPr/>
          <a:lstStyle/>
          <a:p>
            <a:endParaRPr lang="en-US" altLang="en-US"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800"/>
            <a:ext cx="495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p:cNvSpPr>
            <a:spLocks noGrp="1" noChangeArrowheads="1"/>
          </p:cNvSpPr>
          <p:nvPr>
            <p:ph type="title"/>
          </p:nvPr>
        </p:nvSpPr>
        <p:spPr>
          <a:xfrm>
            <a:off x="228600" y="457201"/>
            <a:ext cx="4038600" cy="5784711"/>
          </a:xfrm>
          <a:ln>
            <a:miter lim="800000"/>
            <a:headEnd/>
            <a:tailEnd/>
          </a:ln>
        </p:spPr>
        <p:style>
          <a:lnRef idx="0">
            <a:scrgbClr r="0" g="0" b="0"/>
          </a:lnRef>
          <a:fillRef idx="1003">
            <a:schemeClr val="lt1"/>
          </a:fillRef>
          <a:effectRef idx="0">
            <a:scrgbClr r="0" g="0" b="0"/>
          </a:effectRef>
          <a:fontRef idx="major"/>
        </p:style>
        <p:txBody>
          <a:bodyPr>
            <a:spAutoFit/>
          </a:bodyPr>
          <a:lstStyle/>
          <a:p>
            <a:pPr algn="l">
              <a:tabLst>
                <a:tab pos="3429000" algn="l"/>
              </a:tabLst>
              <a:defRPr/>
            </a:pPr>
            <a:r>
              <a:rPr lang="en-US" sz="1000" dirty="0" smtClean="0">
                <a:latin typeface="Arial" charset="0"/>
                <a:ea typeface="Times New Roman" pitchFamily="18" charset="0"/>
                <a:cs typeface="Arial" charset="0"/>
              </a:rPr>
              <a:t>EKV-Ekatarina Velika </a:t>
            </a:r>
          </a:p>
          <a:p>
            <a:pPr algn="l">
              <a:tabLst>
                <a:tab pos="3429000" algn="l"/>
              </a:tabLst>
              <a:defRPr/>
            </a:pPr>
            <a:r>
              <a:rPr lang="en-US" sz="1000" dirty="0" smtClean="0">
                <a:latin typeface="Arial" charset="0"/>
                <a:ea typeface="Times New Roman" pitchFamily="18" charset="0"/>
                <a:cs typeface="Arial" charset="0"/>
              </a:rPr>
              <a:t>Music of EKV is a mix of new wave and Rock music.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EKV were :Milan Mladenovic(guitar, vocal),Margarita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Magi Stefanovic(keyboard, vocal),Bojan Pecar(bass) and</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 Srdjan Zika Todorovic(drums).</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First name of band was Katarina II,because  first Milan`s love was one Katarina.</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Their albums are: KATARINA II,EKATARINA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VELIKA (when they changed name in EKV-EKatarina Velika),S VETROM U LICE,LJUBAV,PAR GODINA ZA NAS,DUM-DUM and NEKO NAS POSMATRA.EKV was the most famous band in south Europe, but their lives went too early on other side  as in a song of RHCP “Other side”</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After their last concert Milan felt something strange in his stomach and he had to go to hospital. The doctors discovered one really bad thing. , Milan had a cancer! After 3 months Milan died.</a:t>
            </a:r>
          </a:p>
          <a:p>
            <a:pPr algn="l">
              <a:tabLst>
                <a:tab pos="3429000" algn="l"/>
              </a:tabLst>
              <a:defRPr/>
            </a:pPr>
            <a:r>
              <a:rPr lang="en-US" sz="1000" dirty="0" smtClean="0">
                <a:latin typeface="Arial" charset="0"/>
                <a:ea typeface="Times New Roman" pitchFamily="18" charset="0"/>
                <a:cs typeface="Arial" charset="0"/>
              </a:rPr>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Magi die on September 18 2002. in a center for people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who don’t have anywhere to live! She was the best player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of piano and keyboards and I can`t believe where she die!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Unfortunately she overdosed herself. Bojan Pecar die 1998. in</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 England from heart attack . Srdjan Zika Todorovic is still alive.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He is now very good actor and he is healthy. Other players who started playing in this band are  Ivan Vidovic(first victim AIDS in ex Yugoslavia) and Dusan Dejanovic died from AIDS too.</a:t>
            </a:r>
          </a:p>
          <a:p>
            <a:pPr algn="l">
              <a:tabLst>
                <a:tab pos="3429000" algn="l"/>
              </a:tabLst>
              <a:defRPr/>
            </a:pPr>
            <a:r>
              <a:rPr lang="en-US" sz="1000" dirty="0" smtClean="0">
                <a:latin typeface="Arial" charset="0"/>
                <a:ea typeface="Times New Roman" pitchFamily="18" charset="0"/>
                <a:cs typeface="Arial" charset="0"/>
              </a:rPr>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This is the story of EKV. We will remember them because they left to us beautiful songs, and we will remember them with tears because they </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vanished too early..</a:t>
            </a:r>
            <a:br>
              <a:rPr lang="en-US" sz="1000" dirty="0" smtClean="0">
                <a:latin typeface="Arial" charset="0"/>
                <a:ea typeface="Times New Roman" pitchFamily="18" charset="0"/>
                <a:cs typeface="Arial" charset="0"/>
              </a:rPr>
            </a:br>
            <a:r>
              <a:rPr lang="en-US" sz="1000" dirty="0" smtClean="0">
                <a:latin typeface="Arial" charset="0"/>
                <a:ea typeface="Times New Roman" pitchFamily="18" charset="0"/>
                <a:cs typeface="Arial" charset="0"/>
              </a:rPr>
              <a:t/>
            </a:r>
            <a:br>
              <a:rPr lang="en-US" sz="1000" dirty="0" smtClean="0">
                <a:latin typeface="Arial" charset="0"/>
                <a:ea typeface="Times New Roman" pitchFamily="18" charset="0"/>
                <a:cs typeface="Arial" charset="0"/>
              </a:rPr>
            </a:br>
            <a:endParaRPr lang="en-US" sz="1000" dirty="0" smtClean="0">
              <a:latin typeface="Arial" charset="0"/>
              <a:ea typeface="Times New Roman" pitchFamily="18" charset="0"/>
              <a:cs typeface="Arial" charset="0"/>
            </a:endParaRPr>
          </a:p>
          <a:p>
            <a:pPr algn="r">
              <a:tabLst>
                <a:tab pos="3429000" algn="l"/>
              </a:tabLst>
              <a:defRPr/>
            </a:pPr>
            <a:r>
              <a:rPr lang="en-US" sz="1000" dirty="0" smtClean="0">
                <a:latin typeface="Arial" charset="0"/>
                <a:ea typeface="Times New Roman" pitchFamily="18" charset="0"/>
                <a:cs typeface="Arial" charset="0"/>
              </a:rPr>
              <a:t>Written by Sara VII5</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543800" cy="609600"/>
          </a:xfrm>
        </p:spPr>
        <p:style>
          <a:lnRef idx="3">
            <a:schemeClr val="lt1"/>
          </a:lnRef>
          <a:fillRef idx="1">
            <a:schemeClr val="accent4"/>
          </a:fillRef>
          <a:effectRef idx="1">
            <a:schemeClr val="accent4"/>
          </a:effectRef>
          <a:fontRef idx="minor">
            <a:schemeClr val="lt1"/>
          </a:fontRef>
        </p:style>
        <p:txBody>
          <a:bodyPr rtlCol="0">
            <a:normAutofit/>
          </a:bodyPr>
          <a:lstStyle/>
          <a:p>
            <a:pPr eaLnBrk="1" fontAlgn="auto" hangingPunct="1">
              <a:spcAft>
                <a:spcPts val="0"/>
              </a:spcAft>
              <a:defRPr/>
            </a:pPr>
            <a:r>
              <a:rPr lang="en-US" sz="1200" dirty="0" smtClean="0">
                <a:latin typeface="Ravie" pitchFamily="82" charset="0"/>
              </a:rPr>
              <a:t>PAGES OF LAUGHTER AND ENTERTAINMENT</a:t>
            </a:r>
          </a:p>
        </p:txBody>
      </p:sp>
      <p:sp>
        <p:nvSpPr>
          <p:cNvPr id="8195" name="Text Placeholder 2"/>
          <p:cNvSpPr>
            <a:spLocks noGrp="1"/>
          </p:cNvSpPr>
          <p:nvPr>
            <p:ph type="body" idx="1"/>
          </p:nvPr>
        </p:nvSpPr>
        <p:spPr>
          <a:xfrm>
            <a:off x="609600" y="1447800"/>
            <a:ext cx="7543800" cy="5257800"/>
          </a:xfrm>
        </p:spPr>
        <p:txBody>
          <a:bodyPr/>
          <a:lstStyle/>
          <a:p>
            <a:pPr eaLnBrk="1" hangingPunct="1"/>
            <a:endParaRPr lang="en-US" altLang="en-US"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620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8686800" cy="6477000"/>
          </a:xfrm>
        </p:spPr>
        <p:style>
          <a:lnRef idx="2">
            <a:schemeClr val="accent1"/>
          </a:lnRef>
          <a:fillRef idx="1">
            <a:schemeClr val="lt1"/>
          </a:fillRef>
          <a:effectRef idx="0">
            <a:schemeClr val="accent1"/>
          </a:effectRef>
          <a:fontRef idx="minor">
            <a:schemeClr val="dk1"/>
          </a:fontRef>
        </p:style>
        <p:txBody>
          <a:bodyPr/>
          <a:lstStyle/>
          <a:p>
            <a:pPr algn="l" eaLnBrk="1" hangingPunct="1">
              <a:defRPr/>
            </a:pPr>
            <a:r>
              <a:rPr lang="en-US" sz="4000" dirty="0" smtClean="0">
                <a:latin typeface="Stencil" pitchFamily="82" charset="0"/>
              </a:rPr>
              <a:t> </a:t>
            </a:r>
          </a:p>
        </p:txBody>
      </p:sp>
      <p:sp>
        <p:nvSpPr>
          <p:cNvPr id="9219" name="Text Placeholder 2"/>
          <p:cNvSpPr>
            <a:spLocks noGrp="1"/>
          </p:cNvSpPr>
          <p:nvPr>
            <p:ph type="body" idx="1"/>
          </p:nvPr>
        </p:nvSpPr>
        <p:spPr>
          <a:xfrm>
            <a:off x="3581400" y="152400"/>
            <a:ext cx="2514600" cy="21336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9" name="Rectangle 8"/>
          <p:cNvSpPr/>
          <p:nvPr/>
        </p:nvSpPr>
        <p:spPr>
          <a:xfrm>
            <a:off x="381000" y="304800"/>
            <a:ext cx="5562600" cy="31400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t>The Perfect Son. </a:t>
            </a:r>
          </a:p>
          <a:p>
            <a:pPr fontAlgn="auto">
              <a:spcBef>
                <a:spcPts val="0"/>
              </a:spcBef>
              <a:spcAft>
                <a:spcPts val="0"/>
              </a:spcAft>
              <a:defRPr/>
            </a:pPr>
            <a:r>
              <a:rPr lang="en-US" dirty="0"/>
              <a:t>A: I have the perfect son. </a:t>
            </a:r>
          </a:p>
          <a:p>
            <a:pPr fontAlgn="auto">
              <a:spcBef>
                <a:spcPts val="0"/>
              </a:spcBef>
              <a:spcAft>
                <a:spcPts val="0"/>
              </a:spcAft>
              <a:defRPr/>
            </a:pPr>
            <a:r>
              <a:rPr lang="en-US" dirty="0"/>
              <a:t>B: Does he smoke? </a:t>
            </a:r>
          </a:p>
          <a:p>
            <a:pPr fontAlgn="auto">
              <a:spcBef>
                <a:spcPts val="0"/>
              </a:spcBef>
              <a:spcAft>
                <a:spcPts val="0"/>
              </a:spcAft>
              <a:defRPr/>
            </a:pPr>
            <a:r>
              <a:rPr lang="en-US" dirty="0"/>
              <a:t>A: No, he doesn't. </a:t>
            </a:r>
          </a:p>
          <a:p>
            <a:pPr fontAlgn="auto">
              <a:spcBef>
                <a:spcPts val="0"/>
              </a:spcBef>
              <a:spcAft>
                <a:spcPts val="0"/>
              </a:spcAft>
              <a:defRPr/>
            </a:pPr>
            <a:r>
              <a:rPr lang="en-US" dirty="0"/>
              <a:t>B: Does he drink whiskey? </a:t>
            </a:r>
          </a:p>
          <a:p>
            <a:pPr fontAlgn="auto">
              <a:spcBef>
                <a:spcPts val="0"/>
              </a:spcBef>
              <a:spcAft>
                <a:spcPts val="0"/>
              </a:spcAft>
              <a:defRPr/>
            </a:pPr>
            <a:r>
              <a:rPr lang="en-US" dirty="0"/>
              <a:t>A: No, he doesn't. </a:t>
            </a:r>
          </a:p>
          <a:p>
            <a:pPr fontAlgn="auto">
              <a:spcBef>
                <a:spcPts val="0"/>
              </a:spcBef>
              <a:spcAft>
                <a:spcPts val="0"/>
              </a:spcAft>
              <a:defRPr/>
            </a:pPr>
            <a:r>
              <a:rPr lang="en-US" dirty="0"/>
              <a:t>B: Does he ever come home late? </a:t>
            </a:r>
          </a:p>
          <a:p>
            <a:pPr fontAlgn="auto">
              <a:spcBef>
                <a:spcPts val="0"/>
              </a:spcBef>
              <a:spcAft>
                <a:spcPts val="0"/>
              </a:spcAft>
              <a:defRPr/>
            </a:pPr>
            <a:r>
              <a:rPr lang="en-US" dirty="0"/>
              <a:t>A: No, he doesn't. </a:t>
            </a:r>
          </a:p>
          <a:p>
            <a:pPr fontAlgn="auto">
              <a:spcBef>
                <a:spcPts val="0"/>
              </a:spcBef>
              <a:spcAft>
                <a:spcPts val="0"/>
              </a:spcAft>
              <a:defRPr/>
            </a:pPr>
            <a:r>
              <a:rPr lang="en-US" dirty="0"/>
              <a:t>B: I guess you really do have the perfect son. How old is he? </a:t>
            </a:r>
          </a:p>
          <a:p>
            <a:pPr fontAlgn="auto">
              <a:spcBef>
                <a:spcPts val="0"/>
              </a:spcBef>
              <a:spcAft>
                <a:spcPts val="0"/>
              </a:spcAft>
              <a:defRPr/>
            </a:pPr>
            <a:r>
              <a:rPr lang="en-US" dirty="0"/>
              <a:t>A: He will be six months old next Wednesday.</a:t>
            </a:r>
          </a:p>
        </p:txBody>
      </p:sp>
      <p:pic>
        <p:nvPicPr>
          <p:cNvPr id="2" name="Picture 5"/>
          <p:cNvPicPr>
            <a:picLocks noChangeAspect="1" noChangeArrowheads="1"/>
          </p:cNvPicPr>
          <p:nvPr/>
        </p:nvPicPr>
        <p:blipFill>
          <a:blip r:embed="rId2"/>
          <a:srcRect/>
          <a:stretch>
            <a:fillRect/>
          </a:stretch>
        </p:blipFill>
        <p:spPr bwMode="auto">
          <a:xfrm>
            <a:off x="4114800" y="381000"/>
            <a:ext cx="1600200" cy="1925638"/>
          </a:xfrm>
          <a:prstGeom prst="rect">
            <a:avLst/>
          </a:prstGeom>
          <a:ln>
            <a:noFill/>
          </a:ln>
          <a:effectLst>
            <a:softEdge rad="112500"/>
          </a:effectLst>
        </p:spPr>
      </p:pic>
      <p:sp>
        <p:nvSpPr>
          <p:cNvPr id="12" name="Rectangle 11"/>
          <p:cNvSpPr/>
          <p:nvPr/>
        </p:nvSpPr>
        <p:spPr>
          <a:xfrm>
            <a:off x="152400" y="4953000"/>
            <a:ext cx="7696200" cy="1477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dirty="0"/>
              <a:t>A: Just look at that young person with the </a:t>
            </a:r>
          </a:p>
          <a:p>
            <a:pPr fontAlgn="auto">
              <a:spcBef>
                <a:spcPts val="0"/>
              </a:spcBef>
              <a:spcAft>
                <a:spcPts val="0"/>
              </a:spcAft>
              <a:defRPr/>
            </a:pPr>
            <a:r>
              <a:rPr lang="en-US" dirty="0"/>
              <a:t>short hair and blue jeans. Is it a boy or a girl? </a:t>
            </a:r>
          </a:p>
          <a:p>
            <a:pPr fontAlgn="auto">
              <a:spcBef>
                <a:spcPts val="0"/>
              </a:spcBef>
              <a:spcAft>
                <a:spcPts val="0"/>
              </a:spcAft>
              <a:defRPr/>
            </a:pPr>
            <a:r>
              <a:rPr lang="en-US" dirty="0"/>
              <a:t>B: It's a girl. She's my daughter. </a:t>
            </a:r>
          </a:p>
          <a:p>
            <a:pPr fontAlgn="auto">
              <a:spcBef>
                <a:spcPts val="0"/>
              </a:spcBef>
              <a:spcAft>
                <a:spcPts val="0"/>
              </a:spcAft>
              <a:defRPr/>
            </a:pPr>
            <a:r>
              <a:rPr lang="en-US" dirty="0"/>
              <a:t>A: Oh, I'm sorry, sir. I didn't know that you were her father. </a:t>
            </a:r>
          </a:p>
          <a:p>
            <a:pPr fontAlgn="auto">
              <a:spcBef>
                <a:spcPts val="0"/>
              </a:spcBef>
              <a:spcAft>
                <a:spcPts val="0"/>
              </a:spcAft>
              <a:defRPr/>
            </a:pPr>
            <a:r>
              <a:rPr lang="en-US" dirty="0"/>
              <a:t>B: I'm not. I'm her mother.</a:t>
            </a:r>
          </a:p>
        </p:txBody>
      </p:sp>
      <p:pic>
        <p:nvPicPr>
          <p:cNvPr id="92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105400"/>
            <a:ext cx="7620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TotalTime>
  <Words>1274</Words>
  <Application>Microsoft Office PowerPoint</Application>
  <PresentationFormat>On-screen Show (4:3)</PresentationFormat>
  <Paragraphs>226</Paragraphs>
  <Slides>22</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Arial</vt:lpstr>
      <vt:lpstr>Calibri</vt:lpstr>
      <vt:lpstr>Times New Roman</vt:lpstr>
      <vt:lpstr>Wingdings</vt:lpstr>
      <vt:lpstr>Ravie</vt:lpstr>
      <vt:lpstr>Stencil</vt:lpstr>
      <vt:lpstr>Comic Sans MS</vt:lpstr>
      <vt:lpstr>Playbill</vt:lpstr>
      <vt:lpstr>Bernard MT Condensed</vt:lpstr>
      <vt:lpstr>Black Chancery</vt:lpstr>
      <vt:lpstr>Forte</vt:lpstr>
      <vt:lpstr>Arial Rounded MT Bold</vt:lpstr>
      <vt:lpstr>Berlin Sans FB</vt:lpstr>
      <vt:lpstr>Showcard Gothic</vt:lpstr>
      <vt:lpstr>Arial Narrow</vt:lpstr>
      <vt:lpstr>Office Theme</vt:lpstr>
      <vt:lpstr>PowerPoint Presentation</vt:lpstr>
      <vt:lpstr>                                              CONTENT     </vt:lpstr>
      <vt:lpstr>Music: art that makes our souls bloom</vt:lpstr>
      <vt:lpstr>PowerPoint Presentation</vt:lpstr>
      <vt:lpstr>CHOP SUEY    Advertising's got you on the run, Advertising's got you on the run.  What a splendid pie, Pizza-pizza pie, Every minute, every second, Buy, buy, buy, buy, buy, What a splendid pie, Pizza-pizza pie, Every minute, every second, Buy, buy, buy, buy, buy.  Pepperoni and green peppers Mushrooms, olive, chives, Pepperoni and green peppers Mushrooms, olive, chives.  Need therapy, therapy, Advertising causes need, Therapy, therapy, Advertising causes need, Therapy, therapy, Advertising causes need, Therapy, therapy, Advertising causes need Pepperoni and green peppers      Mushrooms, olive, chives.     Need therapy, therapy, Advertising causes need, Therapy, therapy, Advertising causes need, Therapy, therapy, Advertising causes need, Therapy, therapy, Advertising causes need, Therapy, therapy, Advertising causes need, Therapy, therapy, Advertising causes need.  Well advertising's got you on the run, Need therapy, therapy advertising causes, Well advertising's got you on the run, Need therapy, therapy advertising causes, Well advertising's got you on the run, Advertising's got you on the run, Advertising's got you on the run, Advertising's got you on the run, Advertising's got you on the run,                                                                                           written by Sara VII5</vt:lpstr>
      <vt:lpstr>EKV-Ekatarina Velika  Music of EKV is a mix of new wave and Rock music.  EKV were :Milan Mladenovic(guitar, vocal),Margarita  Magi Stefanovic(keyboard, vocal),Bojan Pecar(bass) and  Srdjan Zika Todorovic(drums).  First name of band was Katarina II,because  first Milan`s love was one Katarina.  Their albums are: KATARINA II,EKATARINA  VELIKA (when they changed name in EKV-EKatarina Velika),S VETROM U LICE,LJUBAV,PAR GODINA ZA NAS,DUM-DUM and NEKO NAS POSMATRA.EKV was the most famous band in south Europe, but their lives went too early on other side  as in a song of RHCP “Other side”  After their last concert Milan felt something strange in his stomach and he had to go to hospital. The doctors discovered one really bad thing. , Milan had a cancer! After 3 months Milan died.  Magi die on September 18 2002. in a center for people  who don’t have anywhere to live! She was the best player  of piano and keyboards and I can`t believe where she die!  Unfortunately she overdosed herself. Bojan Pecar die 1998. in  England from heart attack . Srdjan Zika Todorovic is still alive.  He is now very good actor and he is healthy. Other players who started playing in this band are  Ivan Vidovic(first victim AIDS in ex Yugoslavia) and Dusan Dejanovic died from AIDS too.  This is the story of EKV. We will remember them because they left to us beautiful songs, and we will remember them with tears because they  vanished too early..   Written by Sara VII5</vt:lpstr>
      <vt:lpstr>PAGES OF LAUGHTER AND ENTERTAINMENT</vt:lpstr>
      <vt:lpstr> </vt:lpstr>
      <vt:lpstr>PowerPoint Presentation</vt:lpstr>
      <vt:lpstr>Fact or Fiction???</vt:lpstr>
      <vt:lpstr>INTERviews   The team of “Sweet Years” prepared for you interviews with two teachers of ours, Math teacher and English teacher. Read and find out something about them that you didn't’know and maybe you were afraid to ask. </vt:lpstr>
      <vt:lpstr>Know better our teacher of English!</vt:lpstr>
      <vt:lpstr>FILM: what you  should watch and what you shouldn’t</vt:lpstr>
      <vt:lpstr> The fourth man The action of this film is happening in Belgrade. The man is waking up out of coma knowing nothing about himself. The BIA agent comes and finds out that he is a serial killer. He tries to find out who kill his family and who tried to kill him. “This is a new genre drama which is unusual for the Balkans” said Dejan Zecevic the director of the film who won many awards for this enterprise.   Roles: Nikola Kojo as the main character, Marija Karan  as Teodora, Bogdan Diklic as general Milankovic, the best friend of the main character  Translated by Snezana VII3 </vt:lpstr>
      <vt:lpstr>I               sitcoms      desperate housewives</vt:lpstr>
      <vt:lpstr>Play sport (not computer games)</vt:lpstr>
      <vt:lpstr>  Michael Fred Phelps (born June 30, 1985) is an American swimmer. He has won 14  Olympic gold medals. He also holds seven world records in swimming.   Phelps keeps  the record for the most gold medals won at a single Olympics with the eight golds he won at the 2008 Olympic Games. With this record, he defeat Mark Spitz, who was also a swimmer.   Phelps has won 16 Olympic medals: six gold and two bronze at Athens in 2004, and eight gold at in Beijing in 2008.. Out of his eight gold medals from Beijing, five were won in individual events.    Phelps was born in Baltimore and grew up in the Rodgers Forge neighborhood. He graduated from Towson High School in 2003.[2] His father, Fred Phelps, worked for the Police and his mother, Deborah Sue "Debbie" Davisson Phelps, is a middle school principal.The two divorced in 1994.Michael, whose nickname is "MP", has two older sisters, Whitney and Hilary.Both of them were swimmers.   In his youth, Phelps was very ill. He started swimming at age seven because of his sisters and because of his illness .When he was 10 he won a national record for his age group.    In November 2004, at the age of 19, Phelps was arrested because he was driving drunk in Salisbury, Maryland. He pleaded guilty to driving while impaired the following month and was granted probation before judgment and ordered to serve 18 months probation, fined $250, obligated to speak to high school students about drinking and driving and had to attend a Mothers Against Drunk Driving (MADD) meeting.[6][7] Questioned about the incident later that month by Matt Lauer on the Today Show, Phelps said it was an "isolated incident" and that he had "definitely let myself down and my family down...I think I let a lot of people in the country down."[2]   Between 2004 and 2008, Phelps attended the University of Michigan in Ann Arbor, Michigan, studying sports marketing and management. In May 2008, Phelps said he intends to return to Baltimore following the 2008 Olympics, joining Bob Bowman there when he leaves the University of Michigan, saying, "I'm not going to swim for anybody else. I think we can both help the North Baltimore Aquatic Club go further. I'm definitely going to be in Baltimore next year." The club has announced that Bowman is leaving the University of Michigan to become the club's CEO.[8] Phelps purchased a house in the Fells Point section of Baltimore, where he intends to reside after returning from the 2008 Summer Olympics.[9]   His friends call him  "Gomer" because he reminds them of Gomer Pyle, the good-natured, naïve country boy played by Jim Nabors on The Andy Griffith Show and Gomer Pyle, U.S.M.C..[10]   He earns $5 million per year . After when he got his first million he used that money to create the Michael Phelps Foundation to help children teaching swimming    PREPARED BY MARKO AND NEMANJA VII5 </vt:lpstr>
      <vt:lpstr>My favorites music instrument  FAMILY OF VIOLINS </vt:lpstr>
      <vt:lpstr>Funny horoscope  if you believe……believe</vt:lpstr>
      <vt:lpstr>PAPARAZZO</vt:lpstr>
      <vt:lpstr>Don’t    be     lazy,   be     popular!!</vt:lpstr>
      <vt:lpstr> This magazine exists thanks to: </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 YEARS</dc:title>
  <dc:creator>Lakic Radomir</dc:creator>
  <cp:lastModifiedBy>Windows User</cp:lastModifiedBy>
  <cp:revision>111</cp:revision>
  <dcterms:created xsi:type="dcterms:W3CDTF">2008-10-11T09:04:25Z</dcterms:created>
  <dcterms:modified xsi:type="dcterms:W3CDTF">2014-01-16T10:10:51Z</dcterms:modified>
</cp:coreProperties>
</file>